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7" r:id="rId6"/>
    <p:sldId id="258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6" r:id="rId17"/>
    <p:sldId id="297" r:id="rId18"/>
    <p:sldId id="299" r:id="rId19"/>
    <p:sldId id="300" r:id="rId20"/>
    <p:sldId id="301" r:id="rId21"/>
    <p:sldId id="302" r:id="rId22"/>
    <p:sldId id="303" r:id="rId23"/>
    <p:sldId id="307" r:id="rId24"/>
    <p:sldId id="304" r:id="rId25"/>
    <p:sldId id="305" r:id="rId26"/>
    <p:sldId id="30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B7C6"/>
    <a:srgbClr val="103350"/>
    <a:srgbClr val="0C4360"/>
    <a:srgbClr val="1B6872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4E9A75-2B22-4122-A849-D57CDB38532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F629E1-EEB5-4519-949D-6F132CFD0BE8}">
      <dgm:prSet phldrT="[Text]"/>
      <dgm:spPr/>
      <dgm:t>
        <a:bodyPr/>
        <a:lstStyle/>
        <a:p>
          <a:r>
            <a:rPr lang="en-US" dirty="0"/>
            <a:t>County</a:t>
          </a:r>
        </a:p>
      </dgm:t>
    </dgm:pt>
    <dgm:pt modelId="{691B0178-9383-4DE7-AFE2-CA3F62D75EE5}" type="parTrans" cxnId="{34ABC93B-3FAE-40E4-A40B-83B8EC953E44}">
      <dgm:prSet/>
      <dgm:spPr/>
      <dgm:t>
        <a:bodyPr/>
        <a:lstStyle/>
        <a:p>
          <a:endParaRPr lang="en-US"/>
        </a:p>
      </dgm:t>
    </dgm:pt>
    <dgm:pt modelId="{675F1579-E984-41CB-A94A-81F8B9656C94}" type="sibTrans" cxnId="{34ABC93B-3FAE-40E4-A40B-83B8EC953E44}">
      <dgm:prSet/>
      <dgm:spPr/>
      <dgm:t>
        <a:bodyPr/>
        <a:lstStyle/>
        <a:p>
          <a:endParaRPr lang="en-US"/>
        </a:p>
      </dgm:t>
    </dgm:pt>
    <dgm:pt modelId="{D75CF648-B3AE-4383-979A-B3D38E130510}">
      <dgm:prSet phldrT="[Text]"/>
      <dgm:spPr/>
      <dgm:t>
        <a:bodyPr/>
        <a:lstStyle/>
        <a:p>
          <a:r>
            <a:rPr lang="en-US" dirty="0"/>
            <a:t>Item</a:t>
          </a:r>
        </a:p>
      </dgm:t>
    </dgm:pt>
    <dgm:pt modelId="{10DFC271-7E19-4AD7-AEAB-038AD3075540}" type="parTrans" cxnId="{231679A1-61C7-49A1-8BE3-B6F0B864E9E0}">
      <dgm:prSet/>
      <dgm:spPr/>
      <dgm:t>
        <a:bodyPr/>
        <a:lstStyle/>
        <a:p>
          <a:endParaRPr lang="en-US"/>
        </a:p>
      </dgm:t>
    </dgm:pt>
    <dgm:pt modelId="{A2194CAE-41C1-4ECD-9163-8EA0CA92DDE9}" type="sibTrans" cxnId="{231679A1-61C7-49A1-8BE3-B6F0B864E9E0}">
      <dgm:prSet/>
      <dgm:spPr/>
      <dgm:t>
        <a:bodyPr/>
        <a:lstStyle/>
        <a:p>
          <a:endParaRPr lang="en-US"/>
        </a:p>
      </dgm:t>
    </dgm:pt>
    <dgm:pt modelId="{9D762B8E-EF32-4ED7-8793-4D85FDCD6161}">
      <dgm:prSet phldrT="[Text]"/>
      <dgm:spPr/>
      <dgm:t>
        <a:bodyPr/>
        <a:lstStyle/>
        <a:p>
          <a:r>
            <a:rPr lang="en-US" dirty="0"/>
            <a:t>Date</a:t>
          </a:r>
        </a:p>
      </dgm:t>
    </dgm:pt>
    <dgm:pt modelId="{382163C3-3850-41BB-A37B-C32070F95C43}" type="parTrans" cxnId="{A2CD7723-5C53-4610-B748-E9187FC73D43}">
      <dgm:prSet/>
      <dgm:spPr/>
      <dgm:t>
        <a:bodyPr/>
        <a:lstStyle/>
        <a:p>
          <a:endParaRPr lang="en-US"/>
        </a:p>
      </dgm:t>
    </dgm:pt>
    <dgm:pt modelId="{0639B640-76DF-4F43-BA97-FB6D341A3A5E}" type="sibTrans" cxnId="{A2CD7723-5C53-4610-B748-E9187FC73D43}">
      <dgm:prSet/>
      <dgm:spPr/>
      <dgm:t>
        <a:bodyPr/>
        <a:lstStyle/>
        <a:p>
          <a:endParaRPr lang="en-US"/>
        </a:p>
      </dgm:t>
    </dgm:pt>
    <dgm:pt modelId="{9AAD260D-809E-4600-8064-4F0F12EF0603}">
      <dgm:prSet phldrT="[Text]"/>
      <dgm:spPr/>
      <dgm:t>
        <a:bodyPr/>
        <a:lstStyle/>
        <a:p>
          <a:r>
            <a:rPr lang="en-US" dirty="0"/>
            <a:t>Category</a:t>
          </a:r>
        </a:p>
      </dgm:t>
    </dgm:pt>
    <dgm:pt modelId="{D64A0909-B5CC-40BF-83BA-A233DE99FA08}" type="parTrans" cxnId="{C659C02F-2759-478A-87C0-F9D811405853}">
      <dgm:prSet/>
      <dgm:spPr/>
      <dgm:t>
        <a:bodyPr/>
        <a:lstStyle/>
        <a:p>
          <a:endParaRPr lang="en-US"/>
        </a:p>
      </dgm:t>
    </dgm:pt>
    <dgm:pt modelId="{8CF8CF88-BE81-4A3A-8D0A-456AC44569A4}" type="sibTrans" cxnId="{C659C02F-2759-478A-87C0-F9D811405853}">
      <dgm:prSet/>
      <dgm:spPr/>
      <dgm:t>
        <a:bodyPr/>
        <a:lstStyle/>
        <a:p>
          <a:endParaRPr lang="en-US"/>
        </a:p>
      </dgm:t>
    </dgm:pt>
    <dgm:pt modelId="{D06DA467-F7F0-4300-8090-77B198AF43F2}">
      <dgm:prSet phldrT="[Text]"/>
      <dgm:spPr/>
      <dgm:t>
        <a:bodyPr/>
        <a:lstStyle/>
        <a:p>
          <a:r>
            <a:rPr lang="en-US" dirty="0"/>
            <a:t>City</a:t>
          </a:r>
        </a:p>
      </dgm:t>
    </dgm:pt>
    <dgm:pt modelId="{915AADB0-3180-4DC2-B54E-74C8BBECB8D6}" type="parTrans" cxnId="{5BC04BBE-1309-43A3-B290-37BD136818F8}">
      <dgm:prSet/>
      <dgm:spPr/>
      <dgm:t>
        <a:bodyPr/>
        <a:lstStyle/>
        <a:p>
          <a:endParaRPr lang="en-US"/>
        </a:p>
      </dgm:t>
    </dgm:pt>
    <dgm:pt modelId="{19F1ABC8-4782-440C-9F4C-EAE590F28768}" type="sibTrans" cxnId="{5BC04BBE-1309-43A3-B290-37BD136818F8}">
      <dgm:prSet/>
      <dgm:spPr/>
      <dgm:t>
        <a:bodyPr/>
        <a:lstStyle/>
        <a:p>
          <a:endParaRPr lang="en-US"/>
        </a:p>
      </dgm:t>
    </dgm:pt>
    <dgm:pt modelId="{948C2CEA-EFE2-431A-A035-DE91E4152850}">
      <dgm:prSet phldrT="[Text]"/>
      <dgm:spPr/>
      <dgm:t>
        <a:bodyPr/>
        <a:lstStyle/>
        <a:p>
          <a:r>
            <a:rPr lang="en-US" dirty="0"/>
            <a:t>Zip</a:t>
          </a:r>
        </a:p>
      </dgm:t>
    </dgm:pt>
    <dgm:pt modelId="{9114D64A-8853-436F-90B8-3B085A41BF37}" type="parTrans" cxnId="{17CFAE5D-E49D-4CB3-9E3D-7C8CFB26BE98}">
      <dgm:prSet/>
      <dgm:spPr/>
      <dgm:t>
        <a:bodyPr/>
        <a:lstStyle/>
        <a:p>
          <a:endParaRPr lang="en-US"/>
        </a:p>
      </dgm:t>
    </dgm:pt>
    <dgm:pt modelId="{E592A0F7-D287-47E1-B1FA-6A67EFF11E77}" type="sibTrans" cxnId="{17CFAE5D-E49D-4CB3-9E3D-7C8CFB26BE98}">
      <dgm:prSet/>
      <dgm:spPr/>
      <dgm:t>
        <a:bodyPr/>
        <a:lstStyle/>
        <a:p>
          <a:endParaRPr lang="en-US"/>
        </a:p>
      </dgm:t>
    </dgm:pt>
    <dgm:pt modelId="{749CC305-C3C9-475B-B3B7-F82BB02822B1}">
      <dgm:prSet phldrT="[Text]"/>
      <dgm:spPr/>
      <dgm:t>
        <a:bodyPr/>
        <a:lstStyle/>
        <a:p>
          <a:r>
            <a:rPr lang="en-US" dirty="0"/>
            <a:t>Address</a:t>
          </a:r>
        </a:p>
      </dgm:t>
    </dgm:pt>
    <dgm:pt modelId="{508CEDED-BCB7-4EE2-9C99-8F14A0B8562D}" type="parTrans" cxnId="{B9FEF051-800C-48B0-90C0-5CB6FD4E4DA1}">
      <dgm:prSet/>
      <dgm:spPr/>
      <dgm:t>
        <a:bodyPr/>
        <a:lstStyle/>
        <a:p>
          <a:endParaRPr lang="en-US"/>
        </a:p>
      </dgm:t>
    </dgm:pt>
    <dgm:pt modelId="{2FEC7ACB-3481-45B7-B52F-CF2CCA00FEDB}" type="sibTrans" cxnId="{B9FEF051-800C-48B0-90C0-5CB6FD4E4DA1}">
      <dgm:prSet/>
      <dgm:spPr/>
      <dgm:t>
        <a:bodyPr/>
        <a:lstStyle/>
        <a:p>
          <a:endParaRPr lang="en-US"/>
        </a:p>
      </dgm:t>
    </dgm:pt>
    <dgm:pt modelId="{8FE201D7-9AA2-4CBE-90EF-A8A2B855472C}">
      <dgm:prSet phldrT="[Text]"/>
      <dgm:spPr/>
      <dgm:t>
        <a:bodyPr/>
        <a:lstStyle/>
        <a:p>
          <a:r>
            <a:rPr lang="en-US" dirty="0"/>
            <a:t>Store</a:t>
          </a:r>
        </a:p>
      </dgm:t>
    </dgm:pt>
    <dgm:pt modelId="{B5C7BCD1-963A-4F96-8A6B-E6D0C6FFDF9E}" type="parTrans" cxnId="{3118B4C7-2CB7-4C68-9633-7C5E190477DF}">
      <dgm:prSet/>
      <dgm:spPr/>
      <dgm:t>
        <a:bodyPr/>
        <a:lstStyle/>
        <a:p>
          <a:endParaRPr lang="en-US"/>
        </a:p>
      </dgm:t>
    </dgm:pt>
    <dgm:pt modelId="{BDEEB4B8-2B80-4CC0-BA84-315076CA4529}" type="sibTrans" cxnId="{3118B4C7-2CB7-4C68-9633-7C5E190477DF}">
      <dgm:prSet/>
      <dgm:spPr/>
      <dgm:t>
        <a:bodyPr/>
        <a:lstStyle/>
        <a:p>
          <a:endParaRPr lang="en-US"/>
        </a:p>
      </dgm:t>
    </dgm:pt>
    <dgm:pt modelId="{DD481C64-288B-43F8-861F-1AA461C6D319}">
      <dgm:prSet phldrT="[Text]"/>
      <dgm:spPr/>
      <dgm:t>
        <a:bodyPr/>
        <a:lstStyle/>
        <a:p>
          <a:r>
            <a:rPr lang="en-US" dirty="0"/>
            <a:t>Vendor</a:t>
          </a:r>
        </a:p>
      </dgm:t>
    </dgm:pt>
    <dgm:pt modelId="{8D0EDE90-8418-4C3B-9BB1-CFD6642F4D9B}" type="parTrans" cxnId="{624622A4-465E-4FAC-B7A0-3EB1081A9DB7}">
      <dgm:prSet/>
      <dgm:spPr/>
      <dgm:t>
        <a:bodyPr/>
        <a:lstStyle/>
        <a:p>
          <a:endParaRPr lang="en-US"/>
        </a:p>
      </dgm:t>
    </dgm:pt>
    <dgm:pt modelId="{343AE019-2F30-4EC9-9791-371089D6F5D0}" type="sibTrans" cxnId="{624622A4-465E-4FAC-B7A0-3EB1081A9DB7}">
      <dgm:prSet/>
      <dgm:spPr/>
      <dgm:t>
        <a:bodyPr/>
        <a:lstStyle/>
        <a:p>
          <a:endParaRPr lang="en-US"/>
        </a:p>
      </dgm:t>
    </dgm:pt>
    <dgm:pt modelId="{6DAE45ED-B89A-432A-A121-CA3E6C6AE44E}" type="pres">
      <dgm:prSet presAssocID="{AE4E9A75-2B22-4122-A849-D57CDB3853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C96ADEC-C569-43FE-8C80-4FEAD6B92F90}" type="pres">
      <dgm:prSet presAssocID="{26F629E1-EEB5-4519-949D-6F132CFD0BE8}" presName="hierRoot1" presStyleCnt="0">
        <dgm:presLayoutVars>
          <dgm:hierBranch val="init"/>
        </dgm:presLayoutVars>
      </dgm:prSet>
      <dgm:spPr/>
    </dgm:pt>
    <dgm:pt modelId="{3B57213F-3984-466B-9089-27561237DAD1}" type="pres">
      <dgm:prSet presAssocID="{26F629E1-EEB5-4519-949D-6F132CFD0BE8}" presName="rootComposite1" presStyleCnt="0"/>
      <dgm:spPr/>
    </dgm:pt>
    <dgm:pt modelId="{5BBF8C13-4C17-4A9D-B561-F9A814848C01}" type="pres">
      <dgm:prSet presAssocID="{26F629E1-EEB5-4519-949D-6F132CFD0BE8}" presName="rootText1" presStyleLbl="node0" presStyleIdx="0" presStyleCnt="4">
        <dgm:presLayoutVars>
          <dgm:chPref val="3"/>
        </dgm:presLayoutVars>
      </dgm:prSet>
      <dgm:spPr/>
    </dgm:pt>
    <dgm:pt modelId="{158A3A78-1653-42A5-8E2F-33D49C367139}" type="pres">
      <dgm:prSet presAssocID="{26F629E1-EEB5-4519-949D-6F132CFD0BE8}" presName="rootConnector1" presStyleLbl="node1" presStyleIdx="0" presStyleCnt="0"/>
      <dgm:spPr/>
    </dgm:pt>
    <dgm:pt modelId="{EDECD428-3B78-4D7C-AF38-ADD0C0FC9699}" type="pres">
      <dgm:prSet presAssocID="{26F629E1-EEB5-4519-949D-6F132CFD0BE8}" presName="hierChild2" presStyleCnt="0"/>
      <dgm:spPr/>
    </dgm:pt>
    <dgm:pt modelId="{A0EA16B8-2ADD-4AA4-B3EB-6B5894D45D56}" type="pres">
      <dgm:prSet presAssocID="{915AADB0-3180-4DC2-B54E-74C8BBECB8D6}" presName="Name37" presStyleLbl="parChTrans1D2" presStyleIdx="0" presStyleCnt="2"/>
      <dgm:spPr/>
    </dgm:pt>
    <dgm:pt modelId="{AEA669E0-2C92-4150-B84E-C6D9A300EEEC}" type="pres">
      <dgm:prSet presAssocID="{D06DA467-F7F0-4300-8090-77B198AF43F2}" presName="hierRoot2" presStyleCnt="0">
        <dgm:presLayoutVars>
          <dgm:hierBranch val="init"/>
        </dgm:presLayoutVars>
      </dgm:prSet>
      <dgm:spPr/>
    </dgm:pt>
    <dgm:pt modelId="{611AEAD4-9A0B-446D-AB91-13246682CE85}" type="pres">
      <dgm:prSet presAssocID="{D06DA467-F7F0-4300-8090-77B198AF43F2}" presName="rootComposite" presStyleCnt="0"/>
      <dgm:spPr/>
    </dgm:pt>
    <dgm:pt modelId="{814F2657-D6C9-4735-995F-8D69603B185D}" type="pres">
      <dgm:prSet presAssocID="{D06DA467-F7F0-4300-8090-77B198AF43F2}" presName="rootText" presStyleLbl="node2" presStyleIdx="0" presStyleCnt="2">
        <dgm:presLayoutVars>
          <dgm:chPref val="3"/>
        </dgm:presLayoutVars>
      </dgm:prSet>
      <dgm:spPr/>
    </dgm:pt>
    <dgm:pt modelId="{174CA125-C5F1-4F4A-A762-8681E540F416}" type="pres">
      <dgm:prSet presAssocID="{D06DA467-F7F0-4300-8090-77B198AF43F2}" presName="rootConnector" presStyleLbl="node2" presStyleIdx="0" presStyleCnt="2"/>
      <dgm:spPr/>
    </dgm:pt>
    <dgm:pt modelId="{BC97F575-A955-432C-ADF4-71465D29780D}" type="pres">
      <dgm:prSet presAssocID="{D06DA467-F7F0-4300-8090-77B198AF43F2}" presName="hierChild4" presStyleCnt="0"/>
      <dgm:spPr/>
    </dgm:pt>
    <dgm:pt modelId="{DC99C79E-BC7F-4C09-9A42-80E3508E569F}" type="pres">
      <dgm:prSet presAssocID="{9114D64A-8853-436F-90B8-3B085A41BF37}" presName="Name37" presStyleLbl="parChTrans1D3" presStyleIdx="0" presStyleCnt="1"/>
      <dgm:spPr/>
    </dgm:pt>
    <dgm:pt modelId="{846BD4D1-33EF-4BF6-B930-333BB1F3F17F}" type="pres">
      <dgm:prSet presAssocID="{948C2CEA-EFE2-431A-A035-DE91E4152850}" presName="hierRoot2" presStyleCnt="0">
        <dgm:presLayoutVars>
          <dgm:hierBranch val="init"/>
        </dgm:presLayoutVars>
      </dgm:prSet>
      <dgm:spPr/>
    </dgm:pt>
    <dgm:pt modelId="{44E9F673-B50C-4331-BE39-B5DABE46FAAB}" type="pres">
      <dgm:prSet presAssocID="{948C2CEA-EFE2-431A-A035-DE91E4152850}" presName="rootComposite" presStyleCnt="0"/>
      <dgm:spPr/>
    </dgm:pt>
    <dgm:pt modelId="{08D5DD65-A165-4CA4-BBAD-782550FCF3DD}" type="pres">
      <dgm:prSet presAssocID="{948C2CEA-EFE2-431A-A035-DE91E4152850}" presName="rootText" presStyleLbl="node3" presStyleIdx="0" presStyleCnt="1">
        <dgm:presLayoutVars>
          <dgm:chPref val="3"/>
        </dgm:presLayoutVars>
      </dgm:prSet>
      <dgm:spPr/>
    </dgm:pt>
    <dgm:pt modelId="{C2A608F2-A23C-4029-9ED1-2B1D64EDB706}" type="pres">
      <dgm:prSet presAssocID="{948C2CEA-EFE2-431A-A035-DE91E4152850}" presName="rootConnector" presStyleLbl="node3" presStyleIdx="0" presStyleCnt="1"/>
      <dgm:spPr/>
    </dgm:pt>
    <dgm:pt modelId="{51369EB1-EC47-4DD1-8BF8-73DEF8DEC75E}" type="pres">
      <dgm:prSet presAssocID="{948C2CEA-EFE2-431A-A035-DE91E4152850}" presName="hierChild4" presStyleCnt="0"/>
      <dgm:spPr/>
    </dgm:pt>
    <dgm:pt modelId="{63B5032E-8CD9-4CB7-8AD0-260D89136C7E}" type="pres">
      <dgm:prSet presAssocID="{508CEDED-BCB7-4EE2-9C99-8F14A0B8562D}" presName="Name37" presStyleLbl="parChTrans1D4" presStyleIdx="0" presStyleCnt="2"/>
      <dgm:spPr/>
    </dgm:pt>
    <dgm:pt modelId="{BC1A6A96-54F2-4E99-A7E8-9E714FF32F79}" type="pres">
      <dgm:prSet presAssocID="{749CC305-C3C9-475B-B3B7-F82BB02822B1}" presName="hierRoot2" presStyleCnt="0">
        <dgm:presLayoutVars>
          <dgm:hierBranch val="init"/>
        </dgm:presLayoutVars>
      </dgm:prSet>
      <dgm:spPr/>
    </dgm:pt>
    <dgm:pt modelId="{ADFF2CDA-993B-488A-9E43-B27C033F8DFD}" type="pres">
      <dgm:prSet presAssocID="{749CC305-C3C9-475B-B3B7-F82BB02822B1}" presName="rootComposite" presStyleCnt="0"/>
      <dgm:spPr/>
    </dgm:pt>
    <dgm:pt modelId="{4E3BDB80-9892-42C1-B87D-2A36EE3AC456}" type="pres">
      <dgm:prSet presAssocID="{749CC305-C3C9-475B-B3B7-F82BB02822B1}" presName="rootText" presStyleLbl="node4" presStyleIdx="0" presStyleCnt="2">
        <dgm:presLayoutVars>
          <dgm:chPref val="3"/>
        </dgm:presLayoutVars>
      </dgm:prSet>
      <dgm:spPr/>
    </dgm:pt>
    <dgm:pt modelId="{9A7BC020-2482-4B78-92E6-7BA3D4D41907}" type="pres">
      <dgm:prSet presAssocID="{749CC305-C3C9-475B-B3B7-F82BB02822B1}" presName="rootConnector" presStyleLbl="node4" presStyleIdx="0" presStyleCnt="2"/>
      <dgm:spPr/>
    </dgm:pt>
    <dgm:pt modelId="{057BA5B6-511C-4AC4-BE8E-7CEB8162065A}" type="pres">
      <dgm:prSet presAssocID="{749CC305-C3C9-475B-B3B7-F82BB02822B1}" presName="hierChild4" presStyleCnt="0"/>
      <dgm:spPr/>
    </dgm:pt>
    <dgm:pt modelId="{19D78B8A-5635-4E5A-BA61-5894195AE7D4}" type="pres">
      <dgm:prSet presAssocID="{B5C7BCD1-963A-4F96-8A6B-E6D0C6FFDF9E}" presName="Name37" presStyleLbl="parChTrans1D4" presStyleIdx="1" presStyleCnt="2"/>
      <dgm:spPr/>
    </dgm:pt>
    <dgm:pt modelId="{17F61290-8A4E-45FA-A123-FC6720E58ABB}" type="pres">
      <dgm:prSet presAssocID="{8FE201D7-9AA2-4CBE-90EF-A8A2B855472C}" presName="hierRoot2" presStyleCnt="0">
        <dgm:presLayoutVars>
          <dgm:hierBranch val="init"/>
        </dgm:presLayoutVars>
      </dgm:prSet>
      <dgm:spPr/>
    </dgm:pt>
    <dgm:pt modelId="{155A10C6-35FB-46A1-9B30-02C8A57333DF}" type="pres">
      <dgm:prSet presAssocID="{8FE201D7-9AA2-4CBE-90EF-A8A2B855472C}" presName="rootComposite" presStyleCnt="0"/>
      <dgm:spPr/>
    </dgm:pt>
    <dgm:pt modelId="{1421AC40-90F2-405C-8DB9-53EFF0580794}" type="pres">
      <dgm:prSet presAssocID="{8FE201D7-9AA2-4CBE-90EF-A8A2B855472C}" presName="rootText" presStyleLbl="node4" presStyleIdx="1" presStyleCnt="2" custLinFactNeighborX="-26640" custLinFactNeighborY="-14800">
        <dgm:presLayoutVars>
          <dgm:chPref val="3"/>
        </dgm:presLayoutVars>
      </dgm:prSet>
      <dgm:spPr/>
    </dgm:pt>
    <dgm:pt modelId="{F6BFE22D-73AB-4771-9730-43C15BD53E90}" type="pres">
      <dgm:prSet presAssocID="{8FE201D7-9AA2-4CBE-90EF-A8A2B855472C}" presName="rootConnector" presStyleLbl="node4" presStyleIdx="1" presStyleCnt="2"/>
      <dgm:spPr/>
    </dgm:pt>
    <dgm:pt modelId="{2D754384-5CD0-48C0-96B9-D82647DFF8A6}" type="pres">
      <dgm:prSet presAssocID="{8FE201D7-9AA2-4CBE-90EF-A8A2B855472C}" presName="hierChild4" presStyleCnt="0"/>
      <dgm:spPr/>
    </dgm:pt>
    <dgm:pt modelId="{A94B0600-B23F-4C48-AC99-F497CE665C67}" type="pres">
      <dgm:prSet presAssocID="{8FE201D7-9AA2-4CBE-90EF-A8A2B855472C}" presName="hierChild5" presStyleCnt="0"/>
      <dgm:spPr/>
    </dgm:pt>
    <dgm:pt modelId="{155D3E76-280F-44CB-8C1C-4F2401AD2955}" type="pres">
      <dgm:prSet presAssocID="{749CC305-C3C9-475B-B3B7-F82BB02822B1}" presName="hierChild5" presStyleCnt="0"/>
      <dgm:spPr/>
    </dgm:pt>
    <dgm:pt modelId="{8B746AD4-2BC1-4EAB-90B4-A75D9DFAC507}" type="pres">
      <dgm:prSet presAssocID="{948C2CEA-EFE2-431A-A035-DE91E4152850}" presName="hierChild5" presStyleCnt="0"/>
      <dgm:spPr/>
    </dgm:pt>
    <dgm:pt modelId="{DE1B11AF-F2B2-45A9-BF05-33ECBBFAFEAC}" type="pres">
      <dgm:prSet presAssocID="{D06DA467-F7F0-4300-8090-77B198AF43F2}" presName="hierChild5" presStyleCnt="0"/>
      <dgm:spPr/>
    </dgm:pt>
    <dgm:pt modelId="{8493D050-79F1-421E-AD24-D3804E3643C4}" type="pres">
      <dgm:prSet presAssocID="{26F629E1-EEB5-4519-949D-6F132CFD0BE8}" presName="hierChild3" presStyleCnt="0"/>
      <dgm:spPr/>
    </dgm:pt>
    <dgm:pt modelId="{FFCC1E59-2FD7-44E9-B887-AC96288E95C0}" type="pres">
      <dgm:prSet presAssocID="{9AAD260D-809E-4600-8064-4F0F12EF0603}" presName="hierRoot1" presStyleCnt="0">
        <dgm:presLayoutVars>
          <dgm:hierBranch val="init"/>
        </dgm:presLayoutVars>
      </dgm:prSet>
      <dgm:spPr/>
    </dgm:pt>
    <dgm:pt modelId="{34098491-1422-4F9D-A60D-2C214B60F6E0}" type="pres">
      <dgm:prSet presAssocID="{9AAD260D-809E-4600-8064-4F0F12EF0603}" presName="rootComposite1" presStyleCnt="0"/>
      <dgm:spPr/>
    </dgm:pt>
    <dgm:pt modelId="{B875252B-BFF5-4209-9003-0B2B2F742AA2}" type="pres">
      <dgm:prSet presAssocID="{9AAD260D-809E-4600-8064-4F0F12EF0603}" presName="rootText1" presStyleLbl="node0" presStyleIdx="1" presStyleCnt="4">
        <dgm:presLayoutVars>
          <dgm:chPref val="3"/>
        </dgm:presLayoutVars>
      </dgm:prSet>
      <dgm:spPr/>
    </dgm:pt>
    <dgm:pt modelId="{04F50BFE-0817-4DCD-858A-6048108A328B}" type="pres">
      <dgm:prSet presAssocID="{9AAD260D-809E-4600-8064-4F0F12EF0603}" presName="rootConnector1" presStyleLbl="node1" presStyleIdx="0" presStyleCnt="0"/>
      <dgm:spPr/>
    </dgm:pt>
    <dgm:pt modelId="{F9ABD140-C331-4CBA-8F4A-4FA840121661}" type="pres">
      <dgm:prSet presAssocID="{9AAD260D-809E-4600-8064-4F0F12EF0603}" presName="hierChild2" presStyleCnt="0"/>
      <dgm:spPr/>
    </dgm:pt>
    <dgm:pt modelId="{707E1045-89AF-45A9-901F-36044E027D9C}" type="pres">
      <dgm:prSet presAssocID="{10DFC271-7E19-4AD7-AEAB-038AD3075540}" presName="Name37" presStyleLbl="parChTrans1D2" presStyleIdx="1" presStyleCnt="2"/>
      <dgm:spPr/>
    </dgm:pt>
    <dgm:pt modelId="{7F21A020-9DEE-40EC-B798-16E6335D507D}" type="pres">
      <dgm:prSet presAssocID="{D75CF648-B3AE-4383-979A-B3D38E130510}" presName="hierRoot2" presStyleCnt="0">
        <dgm:presLayoutVars>
          <dgm:hierBranch val="init"/>
        </dgm:presLayoutVars>
      </dgm:prSet>
      <dgm:spPr/>
    </dgm:pt>
    <dgm:pt modelId="{1737A143-58A9-4C53-9C96-42F0A767C69F}" type="pres">
      <dgm:prSet presAssocID="{D75CF648-B3AE-4383-979A-B3D38E130510}" presName="rootComposite" presStyleCnt="0"/>
      <dgm:spPr/>
    </dgm:pt>
    <dgm:pt modelId="{B3EAC043-6AB4-4118-BFEE-7FAD8FE71CCA}" type="pres">
      <dgm:prSet presAssocID="{D75CF648-B3AE-4383-979A-B3D38E130510}" presName="rootText" presStyleLbl="node2" presStyleIdx="1" presStyleCnt="2">
        <dgm:presLayoutVars>
          <dgm:chPref val="3"/>
        </dgm:presLayoutVars>
      </dgm:prSet>
      <dgm:spPr/>
    </dgm:pt>
    <dgm:pt modelId="{EEC4B89D-98D3-4D11-8FB6-73A7ECA531DB}" type="pres">
      <dgm:prSet presAssocID="{D75CF648-B3AE-4383-979A-B3D38E130510}" presName="rootConnector" presStyleLbl="node2" presStyleIdx="1" presStyleCnt="2"/>
      <dgm:spPr/>
    </dgm:pt>
    <dgm:pt modelId="{163C703B-3539-47A8-A027-397119B92FAB}" type="pres">
      <dgm:prSet presAssocID="{D75CF648-B3AE-4383-979A-B3D38E130510}" presName="hierChild4" presStyleCnt="0"/>
      <dgm:spPr/>
    </dgm:pt>
    <dgm:pt modelId="{FBD2E4B1-7EDF-4830-ABD0-E05A0544ADA2}" type="pres">
      <dgm:prSet presAssocID="{D75CF648-B3AE-4383-979A-B3D38E130510}" presName="hierChild5" presStyleCnt="0"/>
      <dgm:spPr/>
    </dgm:pt>
    <dgm:pt modelId="{DC8EEFD6-B7FC-4BB2-B5DA-60FC6D69006B}" type="pres">
      <dgm:prSet presAssocID="{9AAD260D-809E-4600-8064-4F0F12EF0603}" presName="hierChild3" presStyleCnt="0"/>
      <dgm:spPr/>
    </dgm:pt>
    <dgm:pt modelId="{CF40EAB3-1B3F-4ECA-BBBB-5E8B2780195C}" type="pres">
      <dgm:prSet presAssocID="{DD481C64-288B-43F8-861F-1AA461C6D319}" presName="hierRoot1" presStyleCnt="0">
        <dgm:presLayoutVars>
          <dgm:hierBranch val="init"/>
        </dgm:presLayoutVars>
      </dgm:prSet>
      <dgm:spPr/>
    </dgm:pt>
    <dgm:pt modelId="{6DD417C7-6006-4EB5-8116-00A985BE71A0}" type="pres">
      <dgm:prSet presAssocID="{DD481C64-288B-43F8-861F-1AA461C6D319}" presName="rootComposite1" presStyleCnt="0"/>
      <dgm:spPr/>
    </dgm:pt>
    <dgm:pt modelId="{681810D4-F748-4B4D-BA86-B1EF5DA6E4E5}" type="pres">
      <dgm:prSet presAssocID="{DD481C64-288B-43F8-861F-1AA461C6D319}" presName="rootText1" presStyleLbl="node0" presStyleIdx="2" presStyleCnt="4">
        <dgm:presLayoutVars>
          <dgm:chPref val="3"/>
        </dgm:presLayoutVars>
      </dgm:prSet>
      <dgm:spPr/>
    </dgm:pt>
    <dgm:pt modelId="{9EC07C35-17F9-4218-B425-6A82A2BFEEA3}" type="pres">
      <dgm:prSet presAssocID="{DD481C64-288B-43F8-861F-1AA461C6D319}" presName="rootConnector1" presStyleLbl="node1" presStyleIdx="0" presStyleCnt="0"/>
      <dgm:spPr/>
    </dgm:pt>
    <dgm:pt modelId="{465B6A4D-579A-4627-AC42-57DB23BC9617}" type="pres">
      <dgm:prSet presAssocID="{DD481C64-288B-43F8-861F-1AA461C6D319}" presName="hierChild2" presStyleCnt="0"/>
      <dgm:spPr/>
    </dgm:pt>
    <dgm:pt modelId="{23297FA4-83A0-41DD-AF37-44CD79DB67B1}" type="pres">
      <dgm:prSet presAssocID="{DD481C64-288B-43F8-861F-1AA461C6D319}" presName="hierChild3" presStyleCnt="0"/>
      <dgm:spPr/>
    </dgm:pt>
    <dgm:pt modelId="{DF8A3922-E0DC-4A53-AC55-A3B95F1E3CD9}" type="pres">
      <dgm:prSet presAssocID="{9D762B8E-EF32-4ED7-8793-4D85FDCD6161}" presName="hierRoot1" presStyleCnt="0">
        <dgm:presLayoutVars>
          <dgm:hierBranch val="init"/>
        </dgm:presLayoutVars>
      </dgm:prSet>
      <dgm:spPr/>
    </dgm:pt>
    <dgm:pt modelId="{0E39B0DF-BADC-4308-AFB0-827FDE437D51}" type="pres">
      <dgm:prSet presAssocID="{9D762B8E-EF32-4ED7-8793-4D85FDCD6161}" presName="rootComposite1" presStyleCnt="0"/>
      <dgm:spPr/>
    </dgm:pt>
    <dgm:pt modelId="{DF0A4A98-5F8E-4400-B35F-FF608D45639E}" type="pres">
      <dgm:prSet presAssocID="{9D762B8E-EF32-4ED7-8793-4D85FDCD6161}" presName="rootText1" presStyleLbl="node0" presStyleIdx="3" presStyleCnt="4">
        <dgm:presLayoutVars>
          <dgm:chPref val="3"/>
        </dgm:presLayoutVars>
      </dgm:prSet>
      <dgm:spPr/>
    </dgm:pt>
    <dgm:pt modelId="{FDF3A34C-C149-4FE0-A308-A0890EE76E14}" type="pres">
      <dgm:prSet presAssocID="{9D762B8E-EF32-4ED7-8793-4D85FDCD6161}" presName="rootConnector1" presStyleLbl="node1" presStyleIdx="0" presStyleCnt="0"/>
      <dgm:spPr/>
    </dgm:pt>
    <dgm:pt modelId="{E65F349F-541F-43AD-9366-F09D357D7968}" type="pres">
      <dgm:prSet presAssocID="{9D762B8E-EF32-4ED7-8793-4D85FDCD6161}" presName="hierChild2" presStyleCnt="0"/>
      <dgm:spPr/>
    </dgm:pt>
    <dgm:pt modelId="{4D939488-A90B-4445-98E4-659642388F13}" type="pres">
      <dgm:prSet presAssocID="{9D762B8E-EF32-4ED7-8793-4D85FDCD6161}" presName="hierChild3" presStyleCnt="0"/>
      <dgm:spPr/>
    </dgm:pt>
  </dgm:ptLst>
  <dgm:cxnLst>
    <dgm:cxn modelId="{FA21CA03-6A74-4F0B-8677-C53017169870}" type="presOf" srcId="{915AADB0-3180-4DC2-B54E-74C8BBECB8D6}" destId="{A0EA16B8-2ADD-4AA4-B3EB-6B5894D45D56}" srcOrd="0" destOrd="0" presId="urn:microsoft.com/office/officeart/2005/8/layout/orgChart1"/>
    <dgm:cxn modelId="{F883BB09-D37F-483E-A08F-7EA212F1AF1B}" type="presOf" srcId="{8FE201D7-9AA2-4CBE-90EF-A8A2B855472C}" destId="{F6BFE22D-73AB-4771-9730-43C15BD53E90}" srcOrd="1" destOrd="0" presId="urn:microsoft.com/office/officeart/2005/8/layout/orgChart1"/>
    <dgm:cxn modelId="{131CD611-CD7C-4166-9D89-3FEACC0DA50B}" type="presOf" srcId="{AE4E9A75-2B22-4122-A849-D57CDB385321}" destId="{6DAE45ED-B89A-432A-A121-CA3E6C6AE44E}" srcOrd="0" destOrd="0" presId="urn:microsoft.com/office/officeart/2005/8/layout/orgChart1"/>
    <dgm:cxn modelId="{8CF9651A-386F-4D00-B8A1-639364935F2D}" type="presOf" srcId="{9D762B8E-EF32-4ED7-8793-4D85FDCD6161}" destId="{DF0A4A98-5F8E-4400-B35F-FF608D45639E}" srcOrd="0" destOrd="0" presId="urn:microsoft.com/office/officeart/2005/8/layout/orgChart1"/>
    <dgm:cxn modelId="{47AE1F1C-2B72-4454-9685-D812FE4A7FDB}" type="presOf" srcId="{DD481C64-288B-43F8-861F-1AA461C6D319}" destId="{9EC07C35-17F9-4218-B425-6A82A2BFEEA3}" srcOrd="1" destOrd="0" presId="urn:microsoft.com/office/officeart/2005/8/layout/orgChart1"/>
    <dgm:cxn modelId="{A2CD7723-5C53-4610-B748-E9187FC73D43}" srcId="{AE4E9A75-2B22-4122-A849-D57CDB385321}" destId="{9D762B8E-EF32-4ED7-8793-4D85FDCD6161}" srcOrd="3" destOrd="0" parTransId="{382163C3-3850-41BB-A37B-C32070F95C43}" sibTransId="{0639B640-76DF-4F43-BA97-FB6D341A3A5E}"/>
    <dgm:cxn modelId="{C659C02F-2759-478A-87C0-F9D811405853}" srcId="{AE4E9A75-2B22-4122-A849-D57CDB385321}" destId="{9AAD260D-809E-4600-8064-4F0F12EF0603}" srcOrd="1" destOrd="0" parTransId="{D64A0909-B5CC-40BF-83BA-A233DE99FA08}" sibTransId="{8CF8CF88-BE81-4A3A-8D0A-456AC44569A4}"/>
    <dgm:cxn modelId="{80EB5837-2C9C-4BF7-9B52-BDF3053AE7EF}" type="presOf" srcId="{26F629E1-EEB5-4519-949D-6F132CFD0BE8}" destId="{158A3A78-1653-42A5-8E2F-33D49C367139}" srcOrd="1" destOrd="0" presId="urn:microsoft.com/office/officeart/2005/8/layout/orgChart1"/>
    <dgm:cxn modelId="{34ABC93B-3FAE-40E4-A40B-83B8EC953E44}" srcId="{AE4E9A75-2B22-4122-A849-D57CDB385321}" destId="{26F629E1-EEB5-4519-949D-6F132CFD0BE8}" srcOrd="0" destOrd="0" parTransId="{691B0178-9383-4DE7-AFE2-CA3F62D75EE5}" sibTransId="{675F1579-E984-41CB-A94A-81F8B9656C94}"/>
    <dgm:cxn modelId="{1509B43E-B652-4482-8FBF-11A16EA3769D}" type="presOf" srcId="{D75CF648-B3AE-4383-979A-B3D38E130510}" destId="{EEC4B89D-98D3-4D11-8FB6-73A7ECA531DB}" srcOrd="1" destOrd="0" presId="urn:microsoft.com/office/officeart/2005/8/layout/orgChart1"/>
    <dgm:cxn modelId="{17CFAE5D-E49D-4CB3-9E3D-7C8CFB26BE98}" srcId="{D06DA467-F7F0-4300-8090-77B198AF43F2}" destId="{948C2CEA-EFE2-431A-A035-DE91E4152850}" srcOrd="0" destOrd="0" parTransId="{9114D64A-8853-436F-90B8-3B085A41BF37}" sibTransId="{E592A0F7-D287-47E1-B1FA-6A67EFF11E77}"/>
    <dgm:cxn modelId="{4C98C06C-610B-4CBD-9E52-07FFD407F8BB}" type="presOf" srcId="{D06DA467-F7F0-4300-8090-77B198AF43F2}" destId="{174CA125-C5F1-4F4A-A762-8681E540F416}" srcOrd="1" destOrd="0" presId="urn:microsoft.com/office/officeart/2005/8/layout/orgChart1"/>
    <dgm:cxn modelId="{3638FC6D-609F-4540-8DCA-FA57EEC36C35}" type="presOf" srcId="{948C2CEA-EFE2-431A-A035-DE91E4152850}" destId="{C2A608F2-A23C-4029-9ED1-2B1D64EDB706}" srcOrd="1" destOrd="0" presId="urn:microsoft.com/office/officeart/2005/8/layout/orgChart1"/>
    <dgm:cxn modelId="{B9FEF051-800C-48B0-90C0-5CB6FD4E4DA1}" srcId="{948C2CEA-EFE2-431A-A035-DE91E4152850}" destId="{749CC305-C3C9-475B-B3B7-F82BB02822B1}" srcOrd="0" destOrd="0" parTransId="{508CEDED-BCB7-4EE2-9C99-8F14A0B8562D}" sibTransId="{2FEC7ACB-3481-45B7-B52F-CF2CCA00FEDB}"/>
    <dgm:cxn modelId="{55FE8575-9032-4359-B394-0E091C5257C8}" type="presOf" srcId="{26F629E1-EEB5-4519-949D-6F132CFD0BE8}" destId="{5BBF8C13-4C17-4A9D-B561-F9A814848C01}" srcOrd="0" destOrd="0" presId="urn:microsoft.com/office/officeart/2005/8/layout/orgChart1"/>
    <dgm:cxn modelId="{633F1556-A593-4CDE-ABB5-FBF40164AACB}" type="presOf" srcId="{749CC305-C3C9-475B-B3B7-F82BB02822B1}" destId="{9A7BC020-2482-4B78-92E6-7BA3D4D41907}" srcOrd="1" destOrd="0" presId="urn:microsoft.com/office/officeart/2005/8/layout/orgChart1"/>
    <dgm:cxn modelId="{DA5D4858-09CC-4392-8202-7020B7F2F5F5}" type="presOf" srcId="{9AAD260D-809E-4600-8064-4F0F12EF0603}" destId="{B875252B-BFF5-4209-9003-0B2B2F742AA2}" srcOrd="0" destOrd="0" presId="urn:microsoft.com/office/officeart/2005/8/layout/orgChart1"/>
    <dgm:cxn modelId="{34CA2F7A-5F65-4D4A-9748-064D1AC492C3}" type="presOf" srcId="{749CC305-C3C9-475B-B3B7-F82BB02822B1}" destId="{4E3BDB80-9892-42C1-B87D-2A36EE3AC456}" srcOrd="0" destOrd="0" presId="urn:microsoft.com/office/officeart/2005/8/layout/orgChart1"/>
    <dgm:cxn modelId="{7FBF8F7A-2152-4857-BE38-30AC4411FD76}" type="presOf" srcId="{DD481C64-288B-43F8-861F-1AA461C6D319}" destId="{681810D4-F748-4B4D-BA86-B1EF5DA6E4E5}" srcOrd="0" destOrd="0" presId="urn:microsoft.com/office/officeart/2005/8/layout/orgChart1"/>
    <dgm:cxn modelId="{1B34289A-0C05-44F0-88D4-F3D8505CA773}" type="presOf" srcId="{8FE201D7-9AA2-4CBE-90EF-A8A2B855472C}" destId="{1421AC40-90F2-405C-8DB9-53EFF0580794}" srcOrd="0" destOrd="0" presId="urn:microsoft.com/office/officeart/2005/8/layout/orgChart1"/>
    <dgm:cxn modelId="{3DD5C1A0-B838-47EE-A67C-3275FB651042}" type="presOf" srcId="{9AAD260D-809E-4600-8064-4F0F12EF0603}" destId="{04F50BFE-0817-4DCD-858A-6048108A328B}" srcOrd="1" destOrd="0" presId="urn:microsoft.com/office/officeart/2005/8/layout/orgChart1"/>
    <dgm:cxn modelId="{231679A1-61C7-49A1-8BE3-B6F0B864E9E0}" srcId="{9AAD260D-809E-4600-8064-4F0F12EF0603}" destId="{D75CF648-B3AE-4383-979A-B3D38E130510}" srcOrd="0" destOrd="0" parTransId="{10DFC271-7E19-4AD7-AEAB-038AD3075540}" sibTransId="{A2194CAE-41C1-4ECD-9163-8EA0CA92DDE9}"/>
    <dgm:cxn modelId="{624622A4-465E-4FAC-B7A0-3EB1081A9DB7}" srcId="{AE4E9A75-2B22-4122-A849-D57CDB385321}" destId="{DD481C64-288B-43F8-861F-1AA461C6D319}" srcOrd="2" destOrd="0" parTransId="{8D0EDE90-8418-4C3B-9BB1-CFD6642F4D9B}" sibTransId="{343AE019-2F30-4EC9-9791-371089D6F5D0}"/>
    <dgm:cxn modelId="{DEAFBEAD-C95B-4F3E-8F31-538363207943}" type="presOf" srcId="{D75CF648-B3AE-4383-979A-B3D38E130510}" destId="{B3EAC043-6AB4-4118-BFEE-7FAD8FE71CCA}" srcOrd="0" destOrd="0" presId="urn:microsoft.com/office/officeart/2005/8/layout/orgChart1"/>
    <dgm:cxn modelId="{B71F10B2-FDE7-424E-8D8F-4AB8285E597E}" type="presOf" srcId="{948C2CEA-EFE2-431A-A035-DE91E4152850}" destId="{08D5DD65-A165-4CA4-BBAD-782550FCF3DD}" srcOrd="0" destOrd="0" presId="urn:microsoft.com/office/officeart/2005/8/layout/orgChart1"/>
    <dgm:cxn modelId="{569390BA-C2BA-4494-B98F-19713A14FAD0}" type="presOf" srcId="{B5C7BCD1-963A-4F96-8A6B-E6D0C6FFDF9E}" destId="{19D78B8A-5635-4E5A-BA61-5894195AE7D4}" srcOrd="0" destOrd="0" presId="urn:microsoft.com/office/officeart/2005/8/layout/orgChart1"/>
    <dgm:cxn modelId="{5BC04BBE-1309-43A3-B290-37BD136818F8}" srcId="{26F629E1-EEB5-4519-949D-6F132CFD0BE8}" destId="{D06DA467-F7F0-4300-8090-77B198AF43F2}" srcOrd="0" destOrd="0" parTransId="{915AADB0-3180-4DC2-B54E-74C8BBECB8D6}" sibTransId="{19F1ABC8-4782-440C-9F4C-EAE590F28768}"/>
    <dgm:cxn modelId="{3118B4C7-2CB7-4C68-9633-7C5E190477DF}" srcId="{749CC305-C3C9-475B-B3B7-F82BB02822B1}" destId="{8FE201D7-9AA2-4CBE-90EF-A8A2B855472C}" srcOrd="0" destOrd="0" parTransId="{B5C7BCD1-963A-4F96-8A6B-E6D0C6FFDF9E}" sibTransId="{BDEEB4B8-2B80-4CC0-BA84-315076CA4529}"/>
    <dgm:cxn modelId="{CC9B32D3-FC48-45AF-9A21-919AF589E40D}" type="presOf" srcId="{9114D64A-8853-436F-90B8-3B085A41BF37}" destId="{DC99C79E-BC7F-4C09-9A42-80E3508E569F}" srcOrd="0" destOrd="0" presId="urn:microsoft.com/office/officeart/2005/8/layout/orgChart1"/>
    <dgm:cxn modelId="{87188ADB-BA75-49B1-9FBE-6E8D4CA8FFD3}" type="presOf" srcId="{9D762B8E-EF32-4ED7-8793-4D85FDCD6161}" destId="{FDF3A34C-C149-4FE0-A308-A0890EE76E14}" srcOrd="1" destOrd="0" presId="urn:microsoft.com/office/officeart/2005/8/layout/orgChart1"/>
    <dgm:cxn modelId="{858E7ADE-5A04-447B-8DF2-9BF82654A054}" type="presOf" srcId="{10DFC271-7E19-4AD7-AEAB-038AD3075540}" destId="{707E1045-89AF-45A9-901F-36044E027D9C}" srcOrd="0" destOrd="0" presId="urn:microsoft.com/office/officeart/2005/8/layout/orgChart1"/>
    <dgm:cxn modelId="{DC2F1EE7-71FF-4B20-8D5F-702B0B60D884}" type="presOf" srcId="{508CEDED-BCB7-4EE2-9C99-8F14A0B8562D}" destId="{63B5032E-8CD9-4CB7-8AD0-260D89136C7E}" srcOrd="0" destOrd="0" presId="urn:microsoft.com/office/officeart/2005/8/layout/orgChart1"/>
    <dgm:cxn modelId="{660FCCEA-F4FA-4486-BADE-79B808727D59}" type="presOf" srcId="{D06DA467-F7F0-4300-8090-77B198AF43F2}" destId="{814F2657-D6C9-4735-995F-8D69603B185D}" srcOrd="0" destOrd="0" presId="urn:microsoft.com/office/officeart/2005/8/layout/orgChart1"/>
    <dgm:cxn modelId="{92DFEE49-9806-4486-8E47-3D96C6E065CF}" type="presParOf" srcId="{6DAE45ED-B89A-432A-A121-CA3E6C6AE44E}" destId="{AC96ADEC-C569-43FE-8C80-4FEAD6B92F90}" srcOrd="0" destOrd="0" presId="urn:microsoft.com/office/officeart/2005/8/layout/orgChart1"/>
    <dgm:cxn modelId="{71B5A058-F312-4790-AD69-F89436338900}" type="presParOf" srcId="{AC96ADEC-C569-43FE-8C80-4FEAD6B92F90}" destId="{3B57213F-3984-466B-9089-27561237DAD1}" srcOrd="0" destOrd="0" presId="urn:microsoft.com/office/officeart/2005/8/layout/orgChart1"/>
    <dgm:cxn modelId="{3CA46AB2-9D8A-45B4-BBAB-EA33421BA053}" type="presParOf" srcId="{3B57213F-3984-466B-9089-27561237DAD1}" destId="{5BBF8C13-4C17-4A9D-B561-F9A814848C01}" srcOrd="0" destOrd="0" presId="urn:microsoft.com/office/officeart/2005/8/layout/orgChart1"/>
    <dgm:cxn modelId="{65063509-C1AC-456D-A8EF-7FC890455C15}" type="presParOf" srcId="{3B57213F-3984-466B-9089-27561237DAD1}" destId="{158A3A78-1653-42A5-8E2F-33D49C367139}" srcOrd="1" destOrd="0" presId="urn:microsoft.com/office/officeart/2005/8/layout/orgChart1"/>
    <dgm:cxn modelId="{8012600F-7792-4D1E-8122-E562CC19E4E8}" type="presParOf" srcId="{AC96ADEC-C569-43FE-8C80-4FEAD6B92F90}" destId="{EDECD428-3B78-4D7C-AF38-ADD0C0FC9699}" srcOrd="1" destOrd="0" presId="urn:microsoft.com/office/officeart/2005/8/layout/orgChart1"/>
    <dgm:cxn modelId="{B489EEEC-27E6-499B-A038-588A0239B906}" type="presParOf" srcId="{EDECD428-3B78-4D7C-AF38-ADD0C0FC9699}" destId="{A0EA16B8-2ADD-4AA4-B3EB-6B5894D45D56}" srcOrd="0" destOrd="0" presId="urn:microsoft.com/office/officeart/2005/8/layout/orgChart1"/>
    <dgm:cxn modelId="{2C30E56F-E038-4C35-A240-222D4DB94B99}" type="presParOf" srcId="{EDECD428-3B78-4D7C-AF38-ADD0C0FC9699}" destId="{AEA669E0-2C92-4150-B84E-C6D9A300EEEC}" srcOrd="1" destOrd="0" presId="urn:microsoft.com/office/officeart/2005/8/layout/orgChart1"/>
    <dgm:cxn modelId="{6410D8B4-A2F3-4B88-B219-F596DE18B513}" type="presParOf" srcId="{AEA669E0-2C92-4150-B84E-C6D9A300EEEC}" destId="{611AEAD4-9A0B-446D-AB91-13246682CE85}" srcOrd="0" destOrd="0" presId="urn:microsoft.com/office/officeart/2005/8/layout/orgChart1"/>
    <dgm:cxn modelId="{9ED17777-181F-487D-AF9B-08C31B3D15DE}" type="presParOf" srcId="{611AEAD4-9A0B-446D-AB91-13246682CE85}" destId="{814F2657-D6C9-4735-995F-8D69603B185D}" srcOrd="0" destOrd="0" presId="urn:microsoft.com/office/officeart/2005/8/layout/orgChart1"/>
    <dgm:cxn modelId="{79EA5BE3-7FE8-45D1-99DC-D9FA695B6AF1}" type="presParOf" srcId="{611AEAD4-9A0B-446D-AB91-13246682CE85}" destId="{174CA125-C5F1-4F4A-A762-8681E540F416}" srcOrd="1" destOrd="0" presId="urn:microsoft.com/office/officeart/2005/8/layout/orgChart1"/>
    <dgm:cxn modelId="{67A28CE3-5840-405A-98AE-63D8930C30D1}" type="presParOf" srcId="{AEA669E0-2C92-4150-B84E-C6D9A300EEEC}" destId="{BC97F575-A955-432C-ADF4-71465D29780D}" srcOrd="1" destOrd="0" presId="urn:microsoft.com/office/officeart/2005/8/layout/orgChart1"/>
    <dgm:cxn modelId="{A7BC1158-C533-46B5-9ED5-6A8A61353F45}" type="presParOf" srcId="{BC97F575-A955-432C-ADF4-71465D29780D}" destId="{DC99C79E-BC7F-4C09-9A42-80E3508E569F}" srcOrd="0" destOrd="0" presId="urn:microsoft.com/office/officeart/2005/8/layout/orgChart1"/>
    <dgm:cxn modelId="{D1B4D990-CC55-46AD-BDFB-25C51829D0FC}" type="presParOf" srcId="{BC97F575-A955-432C-ADF4-71465D29780D}" destId="{846BD4D1-33EF-4BF6-B930-333BB1F3F17F}" srcOrd="1" destOrd="0" presId="urn:microsoft.com/office/officeart/2005/8/layout/orgChart1"/>
    <dgm:cxn modelId="{68DD4EF4-9AE5-41AC-AA38-F68227AA66BC}" type="presParOf" srcId="{846BD4D1-33EF-4BF6-B930-333BB1F3F17F}" destId="{44E9F673-B50C-4331-BE39-B5DABE46FAAB}" srcOrd="0" destOrd="0" presId="urn:microsoft.com/office/officeart/2005/8/layout/orgChart1"/>
    <dgm:cxn modelId="{AA9A50E9-D4C4-455A-824B-FEA98C232032}" type="presParOf" srcId="{44E9F673-B50C-4331-BE39-B5DABE46FAAB}" destId="{08D5DD65-A165-4CA4-BBAD-782550FCF3DD}" srcOrd="0" destOrd="0" presId="urn:microsoft.com/office/officeart/2005/8/layout/orgChart1"/>
    <dgm:cxn modelId="{892AFD5B-C547-4B73-A69A-F23787B18158}" type="presParOf" srcId="{44E9F673-B50C-4331-BE39-B5DABE46FAAB}" destId="{C2A608F2-A23C-4029-9ED1-2B1D64EDB706}" srcOrd="1" destOrd="0" presId="urn:microsoft.com/office/officeart/2005/8/layout/orgChart1"/>
    <dgm:cxn modelId="{D778FA5D-E8AE-4B74-AA51-8E8EE4EA6AAB}" type="presParOf" srcId="{846BD4D1-33EF-4BF6-B930-333BB1F3F17F}" destId="{51369EB1-EC47-4DD1-8BF8-73DEF8DEC75E}" srcOrd="1" destOrd="0" presId="urn:microsoft.com/office/officeart/2005/8/layout/orgChart1"/>
    <dgm:cxn modelId="{2A477E3D-B212-4EA9-B105-968BD39BD975}" type="presParOf" srcId="{51369EB1-EC47-4DD1-8BF8-73DEF8DEC75E}" destId="{63B5032E-8CD9-4CB7-8AD0-260D89136C7E}" srcOrd="0" destOrd="0" presId="urn:microsoft.com/office/officeart/2005/8/layout/orgChart1"/>
    <dgm:cxn modelId="{3A66D051-DD31-4F35-8812-19B3E96CF54F}" type="presParOf" srcId="{51369EB1-EC47-4DD1-8BF8-73DEF8DEC75E}" destId="{BC1A6A96-54F2-4E99-A7E8-9E714FF32F79}" srcOrd="1" destOrd="0" presId="urn:microsoft.com/office/officeart/2005/8/layout/orgChart1"/>
    <dgm:cxn modelId="{70ECDD70-1765-452D-B9D8-77F1ED3D5174}" type="presParOf" srcId="{BC1A6A96-54F2-4E99-A7E8-9E714FF32F79}" destId="{ADFF2CDA-993B-488A-9E43-B27C033F8DFD}" srcOrd="0" destOrd="0" presId="urn:microsoft.com/office/officeart/2005/8/layout/orgChart1"/>
    <dgm:cxn modelId="{510AEBBD-FA42-4FC5-8824-5728731E2112}" type="presParOf" srcId="{ADFF2CDA-993B-488A-9E43-B27C033F8DFD}" destId="{4E3BDB80-9892-42C1-B87D-2A36EE3AC456}" srcOrd="0" destOrd="0" presId="urn:microsoft.com/office/officeart/2005/8/layout/orgChart1"/>
    <dgm:cxn modelId="{A2400EBD-EE33-4083-8477-ED2A651A11B9}" type="presParOf" srcId="{ADFF2CDA-993B-488A-9E43-B27C033F8DFD}" destId="{9A7BC020-2482-4B78-92E6-7BA3D4D41907}" srcOrd="1" destOrd="0" presId="urn:microsoft.com/office/officeart/2005/8/layout/orgChart1"/>
    <dgm:cxn modelId="{A17B8669-D26C-47A8-8C67-4EF428461191}" type="presParOf" srcId="{BC1A6A96-54F2-4E99-A7E8-9E714FF32F79}" destId="{057BA5B6-511C-4AC4-BE8E-7CEB8162065A}" srcOrd="1" destOrd="0" presId="urn:microsoft.com/office/officeart/2005/8/layout/orgChart1"/>
    <dgm:cxn modelId="{7C37F4EC-01BC-49B0-BC67-C37456145C2C}" type="presParOf" srcId="{057BA5B6-511C-4AC4-BE8E-7CEB8162065A}" destId="{19D78B8A-5635-4E5A-BA61-5894195AE7D4}" srcOrd="0" destOrd="0" presId="urn:microsoft.com/office/officeart/2005/8/layout/orgChart1"/>
    <dgm:cxn modelId="{B46BF15A-C00D-43BE-86E4-95E42C2C077C}" type="presParOf" srcId="{057BA5B6-511C-4AC4-BE8E-7CEB8162065A}" destId="{17F61290-8A4E-45FA-A123-FC6720E58ABB}" srcOrd="1" destOrd="0" presId="urn:microsoft.com/office/officeart/2005/8/layout/orgChart1"/>
    <dgm:cxn modelId="{C73FC084-BE49-41AE-8985-88FBA9B9B9CA}" type="presParOf" srcId="{17F61290-8A4E-45FA-A123-FC6720E58ABB}" destId="{155A10C6-35FB-46A1-9B30-02C8A57333DF}" srcOrd="0" destOrd="0" presId="urn:microsoft.com/office/officeart/2005/8/layout/orgChart1"/>
    <dgm:cxn modelId="{358164E9-D93C-4239-8F35-267667895C5C}" type="presParOf" srcId="{155A10C6-35FB-46A1-9B30-02C8A57333DF}" destId="{1421AC40-90F2-405C-8DB9-53EFF0580794}" srcOrd="0" destOrd="0" presId="urn:microsoft.com/office/officeart/2005/8/layout/orgChart1"/>
    <dgm:cxn modelId="{9758689E-3DD8-428F-BE6C-43EB812BD8F5}" type="presParOf" srcId="{155A10C6-35FB-46A1-9B30-02C8A57333DF}" destId="{F6BFE22D-73AB-4771-9730-43C15BD53E90}" srcOrd="1" destOrd="0" presId="urn:microsoft.com/office/officeart/2005/8/layout/orgChart1"/>
    <dgm:cxn modelId="{A575A785-BCBC-48C0-898E-CF0BDCFBDAD8}" type="presParOf" srcId="{17F61290-8A4E-45FA-A123-FC6720E58ABB}" destId="{2D754384-5CD0-48C0-96B9-D82647DFF8A6}" srcOrd="1" destOrd="0" presId="urn:microsoft.com/office/officeart/2005/8/layout/orgChart1"/>
    <dgm:cxn modelId="{12AB870D-F3A6-43B7-A34F-40321D5A23EA}" type="presParOf" srcId="{17F61290-8A4E-45FA-A123-FC6720E58ABB}" destId="{A94B0600-B23F-4C48-AC99-F497CE665C67}" srcOrd="2" destOrd="0" presId="urn:microsoft.com/office/officeart/2005/8/layout/orgChart1"/>
    <dgm:cxn modelId="{18412693-325B-48AC-81B5-D6E347C30082}" type="presParOf" srcId="{BC1A6A96-54F2-4E99-A7E8-9E714FF32F79}" destId="{155D3E76-280F-44CB-8C1C-4F2401AD2955}" srcOrd="2" destOrd="0" presId="urn:microsoft.com/office/officeart/2005/8/layout/orgChart1"/>
    <dgm:cxn modelId="{515892D8-5009-40AE-9642-91D187B55A1D}" type="presParOf" srcId="{846BD4D1-33EF-4BF6-B930-333BB1F3F17F}" destId="{8B746AD4-2BC1-4EAB-90B4-A75D9DFAC507}" srcOrd="2" destOrd="0" presId="urn:microsoft.com/office/officeart/2005/8/layout/orgChart1"/>
    <dgm:cxn modelId="{89973928-54F1-40EF-978F-6FFAF808CB40}" type="presParOf" srcId="{AEA669E0-2C92-4150-B84E-C6D9A300EEEC}" destId="{DE1B11AF-F2B2-45A9-BF05-33ECBBFAFEAC}" srcOrd="2" destOrd="0" presId="urn:microsoft.com/office/officeart/2005/8/layout/orgChart1"/>
    <dgm:cxn modelId="{FC53DFE3-AEB4-43D2-93D7-8FD28755F1F3}" type="presParOf" srcId="{AC96ADEC-C569-43FE-8C80-4FEAD6B92F90}" destId="{8493D050-79F1-421E-AD24-D3804E3643C4}" srcOrd="2" destOrd="0" presId="urn:microsoft.com/office/officeart/2005/8/layout/orgChart1"/>
    <dgm:cxn modelId="{D3D56375-92E6-49EC-AF4C-F843427703B9}" type="presParOf" srcId="{6DAE45ED-B89A-432A-A121-CA3E6C6AE44E}" destId="{FFCC1E59-2FD7-44E9-B887-AC96288E95C0}" srcOrd="1" destOrd="0" presId="urn:microsoft.com/office/officeart/2005/8/layout/orgChart1"/>
    <dgm:cxn modelId="{35D2F083-0643-4345-A688-043E1AE35B2F}" type="presParOf" srcId="{FFCC1E59-2FD7-44E9-B887-AC96288E95C0}" destId="{34098491-1422-4F9D-A60D-2C214B60F6E0}" srcOrd="0" destOrd="0" presId="urn:microsoft.com/office/officeart/2005/8/layout/orgChart1"/>
    <dgm:cxn modelId="{699F24B4-0428-4524-92EA-4492082E497B}" type="presParOf" srcId="{34098491-1422-4F9D-A60D-2C214B60F6E0}" destId="{B875252B-BFF5-4209-9003-0B2B2F742AA2}" srcOrd="0" destOrd="0" presId="urn:microsoft.com/office/officeart/2005/8/layout/orgChart1"/>
    <dgm:cxn modelId="{868FB27B-231A-4179-B34C-740D47B34FD6}" type="presParOf" srcId="{34098491-1422-4F9D-A60D-2C214B60F6E0}" destId="{04F50BFE-0817-4DCD-858A-6048108A328B}" srcOrd="1" destOrd="0" presId="urn:microsoft.com/office/officeart/2005/8/layout/orgChart1"/>
    <dgm:cxn modelId="{38E9D932-5E6B-4F3C-9B08-549B3C730A47}" type="presParOf" srcId="{FFCC1E59-2FD7-44E9-B887-AC96288E95C0}" destId="{F9ABD140-C331-4CBA-8F4A-4FA840121661}" srcOrd="1" destOrd="0" presId="urn:microsoft.com/office/officeart/2005/8/layout/orgChart1"/>
    <dgm:cxn modelId="{E8CAA0B4-7E6E-40A5-844E-E9009FEA68BB}" type="presParOf" srcId="{F9ABD140-C331-4CBA-8F4A-4FA840121661}" destId="{707E1045-89AF-45A9-901F-36044E027D9C}" srcOrd="0" destOrd="0" presId="urn:microsoft.com/office/officeart/2005/8/layout/orgChart1"/>
    <dgm:cxn modelId="{823EDB8E-FC47-469C-A08D-62688BFABBD5}" type="presParOf" srcId="{F9ABD140-C331-4CBA-8F4A-4FA840121661}" destId="{7F21A020-9DEE-40EC-B798-16E6335D507D}" srcOrd="1" destOrd="0" presId="urn:microsoft.com/office/officeart/2005/8/layout/orgChart1"/>
    <dgm:cxn modelId="{6B6E6E99-B72A-4D9C-BF8C-57426ADEDA5B}" type="presParOf" srcId="{7F21A020-9DEE-40EC-B798-16E6335D507D}" destId="{1737A143-58A9-4C53-9C96-42F0A767C69F}" srcOrd="0" destOrd="0" presId="urn:microsoft.com/office/officeart/2005/8/layout/orgChart1"/>
    <dgm:cxn modelId="{D9BD7AD9-3D6C-44D3-9EC1-55939AB77D42}" type="presParOf" srcId="{1737A143-58A9-4C53-9C96-42F0A767C69F}" destId="{B3EAC043-6AB4-4118-BFEE-7FAD8FE71CCA}" srcOrd="0" destOrd="0" presId="urn:microsoft.com/office/officeart/2005/8/layout/orgChart1"/>
    <dgm:cxn modelId="{1386D766-A3A9-4E59-BF3B-ECF5B7E017A2}" type="presParOf" srcId="{1737A143-58A9-4C53-9C96-42F0A767C69F}" destId="{EEC4B89D-98D3-4D11-8FB6-73A7ECA531DB}" srcOrd="1" destOrd="0" presId="urn:microsoft.com/office/officeart/2005/8/layout/orgChart1"/>
    <dgm:cxn modelId="{19EF51C0-1870-423B-ADB4-237304332C6B}" type="presParOf" srcId="{7F21A020-9DEE-40EC-B798-16E6335D507D}" destId="{163C703B-3539-47A8-A027-397119B92FAB}" srcOrd="1" destOrd="0" presId="urn:microsoft.com/office/officeart/2005/8/layout/orgChart1"/>
    <dgm:cxn modelId="{DFF13931-F189-494E-B4D4-89B540EC9983}" type="presParOf" srcId="{7F21A020-9DEE-40EC-B798-16E6335D507D}" destId="{FBD2E4B1-7EDF-4830-ABD0-E05A0544ADA2}" srcOrd="2" destOrd="0" presId="urn:microsoft.com/office/officeart/2005/8/layout/orgChart1"/>
    <dgm:cxn modelId="{9E292FC2-B70E-455C-BCB5-58EBEC9E5AF7}" type="presParOf" srcId="{FFCC1E59-2FD7-44E9-B887-AC96288E95C0}" destId="{DC8EEFD6-B7FC-4BB2-B5DA-60FC6D69006B}" srcOrd="2" destOrd="0" presId="urn:microsoft.com/office/officeart/2005/8/layout/orgChart1"/>
    <dgm:cxn modelId="{18CF2F80-EC68-4479-A5A4-8BD0B1F91B13}" type="presParOf" srcId="{6DAE45ED-B89A-432A-A121-CA3E6C6AE44E}" destId="{CF40EAB3-1B3F-4ECA-BBBB-5E8B2780195C}" srcOrd="2" destOrd="0" presId="urn:microsoft.com/office/officeart/2005/8/layout/orgChart1"/>
    <dgm:cxn modelId="{D6946907-FAFE-47A8-A23A-0260BE093755}" type="presParOf" srcId="{CF40EAB3-1B3F-4ECA-BBBB-5E8B2780195C}" destId="{6DD417C7-6006-4EB5-8116-00A985BE71A0}" srcOrd="0" destOrd="0" presId="urn:microsoft.com/office/officeart/2005/8/layout/orgChart1"/>
    <dgm:cxn modelId="{CD74018D-5563-46F3-AF92-4750B5C276A6}" type="presParOf" srcId="{6DD417C7-6006-4EB5-8116-00A985BE71A0}" destId="{681810D4-F748-4B4D-BA86-B1EF5DA6E4E5}" srcOrd="0" destOrd="0" presId="urn:microsoft.com/office/officeart/2005/8/layout/orgChart1"/>
    <dgm:cxn modelId="{846CECCF-CD40-4044-B021-2C8E86C092FD}" type="presParOf" srcId="{6DD417C7-6006-4EB5-8116-00A985BE71A0}" destId="{9EC07C35-17F9-4218-B425-6A82A2BFEEA3}" srcOrd="1" destOrd="0" presId="urn:microsoft.com/office/officeart/2005/8/layout/orgChart1"/>
    <dgm:cxn modelId="{547E09C2-EE3F-461F-B4D3-DEA5DDAD2AFE}" type="presParOf" srcId="{CF40EAB3-1B3F-4ECA-BBBB-5E8B2780195C}" destId="{465B6A4D-579A-4627-AC42-57DB23BC9617}" srcOrd="1" destOrd="0" presId="urn:microsoft.com/office/officeart/2005/8/layout/orgChart1"/>
    <dgm:cxn modelId="{3D37FBE9-92E1-49E2-909A-D0D1E0903876}" type="presParOf" srcId="{CF40EAB3-1B3F-4ECA-BBBB-5E8B2780195C}" destId="{23297FA4-83A0-41DD-AF37-44CD79DB67B1}" srcOrd="2" destOrd="0" presId="urn:microsoft.com/office/officeart/2005/8/layout/orgChart1"/>
    <dgm:cxn modelId="{80515122-EC98-4B6D-A749-1D9DBB325607}" type="presParOf" srcId="{6DAE45ED-B89A-432A-A121-CA3E6C6AE44E}" destId="{DF8A3922-E0DC-4A53-AC55-A3B95F1E3CD9}" srcOrd="3" destOrd="0" presId="urn:microsoft.com/office/officeart/2005/8/layout/orgChart1"/>
    <dgm:cxn modelId="{A347062A-F231-4D6E-9655-41158603CFBE}" type="presParOf" srcId="{DF8A3922-E0DC-4A53-AC55-A3B95F1E3CD9}" destId="{0E39B0DF-BADC-4308-AFB0-827FDE437D51}" srcOrd="0" destOrd="0" presId="urn:microsoft.com/office/officeart/2005/8/layout/orgChart1"/>
    <dgm:cxn modelId="{35E01D39-9F3F-4C4D-A944-740BD70A398E}" type="presParOf" srcId="{0E39B0DF-BADC-4308-AFB0-827FDE437D51}" destId="{DF0A4A98-5F8E-4400-B35F-FF608D45639E}" srcOrd="0" destOrd="0" presId="urn:microsoft.com/office/officeart/2005/8/layout/orgChart1"/>
    <dgm:cxn modelId="{8CAB0103-B352-4D24-8552-968A0A3E3E0D}" type="presParOf" srcId="{0E39B0DF-BADC-4308-AFB0-827FDE437D51}" destId="{FDF3A34C-C149-4FE0-A308-A0890EE76E14}" srcOrd="1" destOrd="0" presId="urn:microsoft.com/office/officeart/2005/8/layout/orgChart1"/>
    <dgm:cxn modelId="{C885F538-886B-407D-8C56-5EE1827925AC}" type="presParOf" srcId="{DF8A3922-E0DC-4A53-AC55-A3B95F1E3CD9}" destId="{E65F349F-541F-43AD-9366-F09D357D7968}" srcOrd="1" destOrd="0" presId="urn:microsoft.com/office/officeart/2005/8/layout/orgChart1"/>
    <dgm:cxn modelId="{AC46C749-B784-48E5-B61B-E07D757A64DA}" type="presParOf" srcId="{DF8A3922-E0DC-4A53-AC55-A3B95F1E3CD9}" destId="{4D939488-A90B-4445-98E4-659642388F1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E1045-89AF-45A9-901F-36044E027D9C}">
      <dsp:nvSpPr>
        <dsp:cNvPr id="0" name=""/>
        <dsp:cNvSpPr/>
      </dsp:nvSpPr>
      <dsp:spPr>
        <a:xfrm>
          <a:off x="2549941" y="680688"/>
          <a:ext cx="91440" cy="28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45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D78B8A-5635-4E5A-BA61-5894195AE7D4}">
      <dsp:nvSpPr>
        <dsp:cNvPr id="0" name=""/>
        <dsp:cNvSpPr/>
      </dsp:nvSpPr>
      <dsp:spPr>
        <a:xfrm>
          <a:off x="256387" y="3566840"/>
          <a:ext cx="157722" cy="523030"/>
        </a:xfrm>
        <a:custGeom>
          <a:avLst/>
          <a:gdLst/>
          <a:ahLst/>
          <a:cxnLst/>
          <a:rect l="0" t="0" r="0" b="0"/>
          <a:pathLst>
            <a:path>
              <a:moveTo>
                <a:pt x="157722" y="0"/>
              </a:moveTo>
              <a:lnTo>
                <a:pt x="0" y="5230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5032E-8CD9-4CB7-8AD0-260D89136C7E}">
      <dsp:nvSpPr>
        <dsp:cNvPr id="0" name=""/>
        <dsp:cNvSpPr/>
      </dsp:nvSpPr>
      <dsp:spPr>
        <a:xfrm>
          <a:off x="910389" y="2604789"/>
          <a:ext cx="91440" cy="28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45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9C79E-BC7F-4C09-9A42-80E3508E569F}">
      <dsp:nvSpPr>
        <dsp:cNvPr id="0" name=""/>
        <dsp:cNvSpPr/>
      </dsp:nvSpPr>
      <dsp:spPr>
        <a:xfrm>
          <a:off x="910389" y="1642738"/>
          <a:ext cx="91440" cy="28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45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EA16B8-2ADD-4AA4-B3EB-6B5894D45D56}">
      <dsp:nvSpPr>
        <dsp:cNvPr id="0" name=""/>
        <dsp:cNvSpPr/>
      </dsp:nvSpPr>
      <dsp:spPr>
        <a:xfrm>
          <a:off x="910389" y="680688"/>
          <a:ext cx="91440" cy="28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45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F8C13-4C17-4A9D-B561-F9A814848C01}">
      <dsp:nvSpPr>
        <dsp:cNvPr id="0" name=""/>
        <dsp:cNvSpPr/>
      </dsp:nvSpPr>
      <dsp:spPr>
        <a:xfrm>
          <a:off x="278609" y="3187"/>
          <a:ext cx="1355001" cy="677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County</a:t>
          </a:r>
        </a:p>
      </dsp:txBody>
      <dsp:txXfrm>
        <a:off x="278609" y="3187"/>
        <a:ext cx="1355001" cy="677500"/>
      </dsp:txXfrm>
    </dsp:sp>
    <dsp:sp modelId="{814F2657-D6C9-4735-995F-8D69603B185D}">
      <dsp:nvSpPr>
        <dsp:cNvPr id="0" name=""/>
        <dsp:cNvSpPr/>
      </dsp:nvSpPr>
      <dsp:spPr>
        <a:xfrm>
          <a:off x="278609" y="965238"/>
          <a:ext cx="1355001" cy="677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City</a:t>
          </a:r>
        </a:p>
      </dsp:txBody>
      <dsp:txXfrm>
        <a:off x="278609" y="965238"/>
        <a:ext cx="1355001" cy="677500"/>
      </dsp:txXfrm>
    </dsp:sp>
    <dsp:sp modelId="{08D5DD65-A165-4CA4-BBAD-782550FCF3DD}">
      <dsp:nvSpPr>
        <dsp:cNvPr id="0" name=""/>
        <dsp:cNvSpPr/>
      </dsp:nvSpPr>
      <dsp:spPr>
        <a:xfrm>
          <a:off x="278609" y="1927289"/>
          <a:ext cx="1355001" cy="677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Zip</a:t>
          </a:r>
        </a:p>
      </dsp:txBody>
      <dsp:txXfrm>
        <a:off x="278609" y="1927289"/>
        <a:ext cx="1355001" cy="677500"/>
      </dsp:txXfrm>
    </dsp:sp>
    <dsp:sp modelId="{4E3BDB80-9892-42C1-B87D-2A36EE3AC456}">
      <dsp:nvSpPr>
        <dsp:cNvPr id="0" name=""/>
        <dsp:cNvSpPr/>
      </dsp:nvSpPr>
      <dsp:spPr>
        <a:xfrm>
          <a:off x="278609" y="2889340"/>
          <a:ext cx="1355001" cy="677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Address</a:t>
          </a:r>
        </a:p>
      </dsp:txBody>
      <dsp:txXfrm>
        <a:off x="278609" y="2889340"/>
        <a:ext cx="1355001" cy="677500"/>
      </dsp:txXfrm>
    </dsp:sp>
    <dsp:sp modelId="{1421AC40-90F2-405C-8DB9-53EFF0580794}">
      <dsp:nvSpPr>
        <dsp:cNvPr id="0" name=""/>
        <dsp:cNvSpPr/>
      </dsp:nvSpPr>
      <dsp:spPr>
        <a:xfrm>
          <a:off x="256387" y="3751120"/>
          <a:ext cx="1355001" cy="677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Store</a:t>
          </a:r>
        </a:p>
      </dsp:txBody>
      <dsp:txXfrm>
        <a:off x="256387" y="3751120"/>
        <a:ext cx="1355001" cy="677500"/>
      </dsp:txXfrm>
    </dsp:sp>
    <dsp:sp modelId="{B875252B-BFF5-4209-9003-0B2B2F742AA2}">
      <dsp:nvSpPr>
        <dsp:cNvPr id="0" name=""/>
        <dsp:cNvSpPr/>
      </dsp:nvSpPr>
      <dsp:spPr>
        <a:xfrm>
          <a:off x="1918160" y="3187"/>
          <a:ext cx="1355001" cy="677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Category</a:t>
          </a:r>
        </a:p>
      </dsp:txBody>
      <dsp:txXfrm>
        <a:off x="1918160" y="3187"/>
        <a:ext cx="1355001" cy="677500"/>
      </dsp:txXfrm>
    </dsp:sp>
    <dsp:sp modelId="{B3EAC043-6AB4-4118-BFEE-7FAD8FE71CCA}">
      <dsp:nvSpPr>
        <dsp:cNvPr id="0" name=""/>
        <dsp:cNvSpPr/>
      </dsp:nvSpPr>
      <dsp:spPr>
        <a:xfrm>
          <a:off x="1918160" y="965238"/>
          <a:ext cx="1355001" cy="677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Item</a:t>
          </a:r>
        </a:p>
      </dsp:txBody>
      <dsp:txXfrm>
        <a:off x="1918160" y="965238"/>
        <a:ext cx="1355001" cy="677500"/>
      </dsp:txXfrm>
    </dsp:sp>
    <dsp:sp modelId="{681810D4-F748-4B4D-BA86-B1EF5DA6E4E5}">
      <dsp:nvSpPr>
        <dsp:cNvPr id="0" name=""/>
        <dsp:cNvSpPr/>
      </dsp:nvSpPr>
      <dsp:spPr>
        <a:xfrm>
          <a:off x="3557712" y="3187"/>
          <a:ext cx="1355001" cy="677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Vendor</a:t>
          </a:r>
        </a:p>
      </dsp:txBody>
      <dsp:txXfrm>
        <a:off x="3557712" y="3187"/>
        <a:ext cx="1355001" cy="677500"/>
      </dsp:txXfrm>
    </dsp:sp>
    <dsp:sp modelId="{DF0A4A98-5F8E-4400-B35F-FF608D45639E}">
      <dsp:nvSpPr>
        <dsp:cNvPr id="0" name=""/>
        <dsp:cNvSpPr/>
      </dsp:nvSpPr>
      <dsp:spPr>
        <a:xfrm>
          <a:off x="5197263" y="3187"/>
          <a:ext cx="1355001" cy="677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Date</a:t>
          </a:r>
        </a:p>
      </dsp:txBody>
      <dsp:txXfrm>
        <a:off x="5197263" y="3187"/>
        <a:ext cx="1355001" cy="67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12/12/2022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8939" y="3429000"/>
            <a:ext cx="9267755" cy="1243584"/>
          </a:xfrm>
        </p:spPr>
        <p:txBody>
          <a:bodyPr/>
          <a:lstStyle/>
          <a:p>
            <a:r>
              <a:rPr lang="en-US" sz="5400" dirty="0"/>
              <a:t>Iowa Vendors Associations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4997A6-4855-3D67-82E0-6EF303CA849D}"/>
              </a:ext>
            </a:extLst>
          </p:cNvPr>
          <p:cNvSpPr txBox="1"/>
          <p:nvPr/>
        </p:nvSpPr>
        <p:spPr>
          <a:xfrm>
            <a:off x="133163" y="785829"/>
            <a:ext cx="41636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Which columns will be used for dimension tables?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8EE27F7-53D9-6889-5E59-072E7FAC1620}"/>
              </a:ext>
            </a:extLst>
          </p:cNvPr>
          <p:cNvGrpSpPr/>
          <p:nvPr/>
        </p:nvGrpSpPr>
        <p:grpSpPr>
          <a:xfrm>
            <a:off x="133163" y="2152381"/>
            <a:ext cx="2299318" cy="3211904"/>
            <a:chOff x="106530" y="3244334"/>
            <a:chExt cx="2299318" cy="32119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4A2F95-806B-63EB-987F-69AB381433BE}"/>
                </a:ext>
              </a:extLst>
            </p:cNvPr>
            <p:cNvSpPr txBox="1"/>
            <p:nvPr/>
          </p:nvSpPr>
          <p:spPr>
            <a:xfrm>
              <a:off x="106530" y="3244334"/>
              <a:ext cx="2299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Dimension Tables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E63A35-1E46-98D7-4664-2AA8CF065554}"/>
                </a:ext>
              </a:extLst>
            </p:cNvPr>
            <p:cNvSpPr txBox="1"/>
            <p:nvPr/>
          </p:nvSpPr>
          <p:spPr>
            <a:xfrm>
              <a:off x="106530" y="3709781"/>
              <a:ext cx="2299318" cy="2746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just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 err="1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Store_Name</a:t>
              </a:r>
              <a:endPara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algn="just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Address</a:t>
              </a:r>
            </a:p>
            <a:p>
              <a:pPr marL="285750" marR="0" lvl="0" indent="-285750" algn="just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City</a:t>
              </a:r>
            </a:p>
            <a:p>
              <a:pPr marL="285750" marR="0" lvl="0" indent="-285750" algn="just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County</a:t>
              </a:r>
            </a:p>
            <a:p>
              <a:pPr marL="285750" marR="0" lvl="0" indent="-285750" algn="just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 err="1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Zip_code</a:t>
              </a:r>
              <a:endPara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algn="just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Category</a:t>
              </a:r>
            </a:p>
            <a:p>
              <a:pPr marL="285750" marR="0" lvl="0" indent="-285750" algn="just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 err="1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Item_description</a:t>
              </a:r>
              <a:endPara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algn="just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 err="1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Vendor_name</a:t>
              </a:r>
              <a:endPara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algn="just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Date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75F88E5-B686-F7F8-C498-14266D924A4C}"/>
              </a:ext>
            </a:extLst>
          </p:cNvPr>
          <p:cNvGrpSpPr/>
          <p:nvPr/>
        </p:nvGrpSpPr>
        <p:grpSpPr>
          <a:xfrm>
            <a:off x="2975497" y="2152381"/>
            <a:ext cx="3292138" cy="2898240"/>
            <a:chOff x="3028763" y="3244334"/>
            <a:chExt cx="3292138" cy="289824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DDA870-0D7F-F332-3AB7-D9BFDD374588}"/>
                </a:ext>
              </a:extLst>
            </p:cNvPr>
            <p:cNvSpPr txBox="1"/>
            <p:nvPr/>
          </p:nvSpPr>
          <p:spPr>
            <a:xfrm>
              <a:off x="3284736" y="3244334"/>
              <a:ext cx="2299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Fact Table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E41D03-EFB9-AA4D-B7DA-11E0DD32E134}"/>
                </a:ext>
              </a:extLst>
            </p:cNvPr>
            <p:cNvSpPr txBox="1"/>
            <p:nvPr/>
          </p:nvSpPr>
          <p:spPr>
            <a:xfrm>
              <a:off x="3028763" y="3692480"/>
              <a:ext cx="3292138" cy="2450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just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 err="1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Invvoice_and_item_number</a:t>
              </a:r>
              <a:endPara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algn="just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Pack</a:t>
              </a:r>
            </a:p>
            <a:p>
              <a:pPr marL="285750" marR="0" lvl="0" indent="-285750" algn="just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 err="1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Bottle_volume_ml</a:t>
              </a:r>
              <a:endPara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algn="just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 err="1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State_bottle_cost</a:t>
              </a:r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285750" marR="0" lvl="0" indent="-285750" algn="just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 err="1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State_bottle_retail</a:t>
              </a:r>
              <a:endPara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algn="just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 err="1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Bottles_sold</a:t>
              </a:r>
              <a:endPara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algn="just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 err="1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Sale_dollars</a:t>
              </a:r>
              <a:endPara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algn="just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800" dirty="0" err="1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Volume_sold_liters</a:t>
              </a:r>
              <a:endPara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071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4997A6-4855-3D67-82E0-6EF303CA849D}"/>
              </a:ext>
            </a:extLst>
          </p:cNvPr>
          <p:cNvSpPr txBox="1"/>
          <p:nvPr/>
        </p:nvSpPr>
        <p:spPr>
          <a:xfrm>
            <a:off x="1083074" y="901238"/>
            <a:ext cx="4163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Dimension Tables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4809D24-BCBE-8538-CF84-E426BBD21C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0236425"/>
              </p:ext>
            </p:extLst>
          </p:nvPr>
        </p:nvGraphicFramePr>
        <p:xfrm>
          <a:off x="994299" y="2019641"/>
          <a:ext cx="6830874" cy="4532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85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Graphic spid="11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4997A6-4855-3D67-82E0-6EF303CA849D}"/>
              </a:ext>
            </a:extLst>
          </p:cNvPr>
          <p:cNvSpPr txBox="1"/>
          <p:nvPr/>
        </p:nvSpPr>
        <p:spPr>
          <a:xfrm>
            <a:off x="1482570" y="883483"/>
            <a:ext cx="4163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Fact Table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941FD1-5FAA-CE17-4C59-4DAD43D340FF}"/>
              </a:ext>
            </a:extLst>
          </p:cNvPr>
          <p:cNvGrpSpPr/>
          <p:nvPr/>
        </p:nvGrpSpPr>
        <p:grpSpPr>
          <a:xfrm>
            <a:off x="205740" y="1835060"/>
            <a:ext cx="2485365" cy="4859945"/>
            <a:chOff x="205740" y="1835060"/>
            <a:chExt cx="2485365" cy="485994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C12A252-1FC2-78B9-02D4-614D15646C26}"/>
                </a:ext>
              </a:extLst>
            </p:cNvPr>
            <p:cNvSpPr/>
            <p:nvPr/>
          </p:nvSpPr>
          <p:spPr>
            <a:xfrm>
              <a:off x="205740" y="1835060"/>
              <a:ext cx="2476500" cy="967575"/>
            </a:xfrm>
            <a:custGeom>
              <a:avLst/>
              <a:gdLst>
                <a:gd name="connsiteX0" fmla="*/ 0 w 2476500"/>
                <a:gd name="connsiteY0" fmla="*/ 0 h 967575"/>
                <a:gd name="connsiteX1" fmla="*/ 2476500 w 2476500"/>
                <a:gd name="connsiteY1" fmla="*/ 0 h 967575"/>
                <a:gd name="connsiteX2" fmla="*/ 2476500 w 2476500"/>
                <a:gd name="connsiteY2" fmla="*/ 967575 h 967575"/>
                <a:gd name="connsiteX3" fmla="*/ 0 w 2476500"/>
                <a:gd name="connsiteY3" fmla="*/ 967575 h 967575"/>
                <a:gd name="connsiteX4" fmla="*/ 0 w 2476500"/>
                <a:gd name="connsiteY4" fmla="*/ 0 h 96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0" h="967575">
                  <a:moveTo>
                    <a:pt x="0" y="0"/>
                  </a:moveTo>
                  <a:lnTo>
                    <a:pt x="2476500" y="0"/>
                  </a:lnTo>
                  <a:lnTo>
                    <a:pt x="2476500" y="967575"/>
                  </a:lnTo>
                  <a:lnTo>
                    <a:pt x="0" y="9675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13792" rIns="199136" bIns="113792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Primary Key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5AEC8C5-BC05-7A5C-F286-1F40C2D30E48}"/>
                </a:ext>
              </a:extLst>
            </p:cNvPr>
            <p:cNvSpPr/>
            <p:nvPr/>
          </p:nvSpPr>
          <p:spPr>
            <a:xfrm>
              <a:off x="214605" y="2854407"/>
              <a:ext cx="2476500" cy="3840598"/>
            </a:xfrm>
            <a:custGeom>
              <a:avLst/>
              <a:gdLst>
                <a:gd name="connsiteX0" fmla="*/ 0 w 2476500"/>
                <a:gd name="connsiteY0" fmla="*/ 0 h 3840598"/>
                <a:gd name="connsiteX1" fmla="*/ 2476500 w 2476500"/>
                <a:gd name="connsiteY1" fmla="*/ 0 h 3840598"/>
                <a:gd name="connsiteX2" fmla="*/ 2476500 w 2476500"/>
                <a:gd name="connsiteY2" fmla="*/ 3840598 h 3840598"/>
                <a:gd name="connsiteX3" fmla="*/ 0 w 2476500"/>
                <a:gd name="connsiteY3" fmla="*/ 3840598 h 3840598"/>
                <a:gd name="connsiteX4" fmla="*/ 0 w 2476500"/>
                <a:gd name="connsiteY4" fmla="*/ 0 h 3840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0" h="3840598">
                  <a:moveTo>
                    <a:pt x="0" y="0"/>
                  </a:moveTo>
                  <a:lnTo>
                    <a:pt x="2476500" y="0"/>
                  </a:lnTo>
                  <a:lnTo>
                    <a:pt x="2476500" y="3840598"/>
                  </a:lnTo>
                  <a:lnTo>
                    <a:pt x="0" y="384059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Invoice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BF9944-14B3-E905-8FD5-88D1946B3F88}"/>
              </a:ext>
            </a:extLst>
          </p:cNvPr>
          <p:cNvGrpSpPr/>
          <p:nvPr/>
        </p:nvGrpSpPr>
        <p:grpSpPr>
          <a:xfrm>
            <a:off x="3028950" y="1835060"/>
            <a:ext cx="2476500" cy="4808173"/>
            <a:chOff x="3028950" y="1835060"/>
            <a:chExt cx="2476500" cy="480817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B400EBE-BED7-1C1C-D845-CBBB634A4C58}"/>
                </a:ext>
              </a:extLst>
            </p:cNvPr>
            <p:cNvSpPr/>
            <p:nvPr/>
          </p:nvSpPr>
          <p:spPr>
            <a:xfrm>
              <a:off x="3028950" y="1835060"/>
              <a:ext cx="2476500" cy="967575"/>
            </a:xfrm>
            <a:custGeom>
              <a:avLst/>
              <a:gdLst>
                <a:gd name="connsiteX0" fmla="*/ 0 w 2476500"/>
                <a:gd name="connsiteY0" fmla="*/ 0 h 967575"/>
                <a:gd name="connsiteX1" fmla="*/ 2476500 w 2476500"/>
                <a:gd name="connsiteY1" fmla="*/ 0 h 967575"/>
                <a:gd name="connsiteX2" fmla="*/ 2476500 w 2476500"/>
                <a:gd name="connsiteY2" fmla="*/ 967575 h 967575"/>
                <a:gd name="connsiteX3" fmla="*/ 0 w 2476500"/>
                <a:gd name="connsiteY3" fmla="*/ 967575 h 967575"/>
                <a:gd name="connsiteX4" fmla="*/ 0 w 2476500"/>
                <a:gd name="connsiteY4" fmla="*/ 0 h 96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0" h="967575">
                  <a:moveTo>
                    <a:pt x="0" y="0"/>
                  </a:moveTo>
                  <a:lnTo>
                    <a:pt x="2476500" y="0"/>
                  </a:lnTo>
                  <a:lnTo>
                    <a:pt x="2476500" y="967575"/>
                  </a:lnTo>
                  <a:lnTo>
                    <a:pt x="0" y="9675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13792" rIns="199136" bIns="113792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Foreign Keys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4516C1A-18A4-254B-30CD-DF6D570F5E3C}"/>
                </a:ext>
              </a:extLst>
            </p:cNvPr>
            <p:cNvSpPr/>
            <p:nvPr/>
          </p:nvSpPr>
          <p:spPr>
            <a:xfrm>
              <a:off x="3028950" y="2802635"/>
              <a:ext cx="2476500" cy="3840598"/>
            </a:xfrm>
            <a:custGeom>
              <a:avLst/>
              <a:gdLst>
                <a:gd name="connsiteX0" fmla="*/ 0 w 2476500"/>
                <a:gd name="connsiteY0" fmla="*/ 0 h 3840598"/>
                <a:gd name="connsiteX1" fmla="*/ 2476500 w 2476500"/>
                <a:gd name="connsiteY1" fmla="*/ 0 h 3840598"/>
                <a:gd name="connsiteX2" fmla="*/ 2476500 w 2476500"/>
                <a:gd name="connsiteY2" fmla="*/ 3840598 h 3840598"/>
                <a:gd name="connsiteX3" fmla="*/ 0 w 2476500"/>
                <a:gd name="connsiteY3" fmla="*/ 3840598 h 3840598"/>
                <a:gd name="connsiteX4" fmla="*/ 0 w 2476500"/>
                <a:gd name="connsiteY4" fmla="*/ 0 h 3840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0" h="3840598">
                  <a:moveTo>
                    <a:pt x="0" y="0"/>
                  </a:moveTo>
                  <a:lnTo>
                    <a:pt x="2476500" y="0"/>
                  </a:lnTo>
                  <a:lnTo>
                    <a:pt x="2476500" y="3840598"/>
                  </a:lnTo>
                  <a:lnTo>
                    <a:pt x="0" y="384059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676" tIns="74676" rIns="99568" bIns="112014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>
                  <a:solidFill>
                    <a:schemeClr val="tx1"/>
                  </a:solidFill>
                </a:rPr>
                <a:t>Date</a:t>
              </a:r>
            </a:p>
            <a:p>
              <a:pPr marL="114300" lvl="1" indent="-114300" algn="l" defTabSz="6223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>
                  <a:solidFill>
                    <a:schemeClr val="tx1"/>
                  </a:solidFill>
                </a:rPr>
                <a:t>Store</a:t>
              </a:r>
            </a:p>
            <a:p>
              <a:pPr marL="114300" lvl="1" indent="-114300" algn="l" defTabSz="6223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>
                  <a:solidFill>
                    <a:schemeClr val="tx1"/>
                  </a:solidFill>
                </a:rPr>
                <a:t>Vendor</a:t>
              </a:r>
            </a:p>
            <a:p>
              <a:pPr marL="114300" lvl="1" indent="-114300" algn="l" defTabSz="6223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>
                  <a:solidFill>
                    <a:schemeClr val="tx1"/>
                  </a:solidFill>
                </a:rPr>
                <a:t>Item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0DACEA-DB38-417F-5AB1-E029FECAF610}"/>
              </a:ext>
            </a:extLst>
          </p:cNvPr>
          <p:cNvGrpSpPr/>
          <p:nvPr/>
        </p:nvGrpSpPr>
        <p:grpSpPr>
          <a:xfrm>
            <a:off x="5852160" y="1835060"/>
            <a:ext cx="2476500" cy="4808173"/>
            <a:chOff x="5852160" y="1835060"/>
            <a:chExt cx="2476500" cy="480817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926FCCB-A24A-9F9B-0692-C290CA231C2A}"/>
                </a:ext>
              </a:extLst>
            </p:cNvPr>
            <p:cNvSpPr/>
            <p:nvPr/>
          </p:nvSpPr>
          <p:spPr>
            <a:xfrm>
              <a:off x="5852160" y="1835060"/>
              <a:ext cx="2476500" cy="967575"/>
            </a:xfrm>
            <a:custGeom>
              <a:avLst/>
              <a:gdLst>
                <a:gd name="connsiteX0" fmla="*/ 0 w 2476500"/>
                <a:gd name="connsiteY0" fmla="*/ 0 h 967575"/>
                <a:gd name="connsiteX1" fmla="*/ 2476500 w 2476500"/>
                <a:gd name="connsiteY1" fmla="*/ 0 h 967575"/>
                <a:gd name="connsiteX2" fmla="*/ 2476500 w 2476500"/>
                <a:gd name="connsiteY2" fmla="*/ 967575 h 967575"/>
                <a:gd name="connsiteX3" fmla="*/ 0 w 2476500"/>
                <a:gd name="connsiteY3" fmla="*/ 967575 h 967575"/>
                <a:gd name="connsiteX4" fmla="*/ 0 w 2476500"/>
                <a:gd name="connsiteY4" fmla="*/ 0 h 96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0" h="967575">
                  <a:moveTo>
                    <a:pt x="0" y="0"/>
                  </a:moveTo>
                  <a:lnTo>
                    <a:pt x="2476500" y="0"/>
                  </a:lnTo>
                  <a:lnTo>
                    <a:pt x="2476500" y="967575"/>
                  </a:lnTo>
                  <a:lnTo>
                    <a:pt x="0" y="9675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13792" rIns="199136" bIns="113792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Measures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D58A78C-E59E-ABC6-8B08-3DED0C6ED7CD}"/>
                </a:ext>
              </a:extLst>
            </p:cNvPr>
            <p:cNvSpPr/>
            <p:nvPr/>
          </p:nvSpPr>
          <p:spPr>
            <a:xfrm>
              <a:off x="5852160" y="2802635"/>
              <a:ext cx="2476500" cy="3840598"/>
            </a:xfrm>
            <a:custGeom>
              <a:avLst/>
              <a:gdLst>
                <a:gd name="connsiteX0" fmla="*/ 0 w 2476500"/>
                <a:gd name="connsiteY0" fmla="*/ 0 h 3840598"/>
                <a:gd name="connsiteX1" fmla="*/ 2476500 w 2476500"/>
                <a:gd name="connsiteY1" fmla="*/ 0 h 3840598"/>
                <a:gd name="connsiteX2" fmla="*/ 2476500 w 2476500"/>
                <a:gd name="connsiteY2" fmla="*/ 3840598 h 3840598"/>
                <a:gd name="connsiteX3" fmla="*/ 0 w 2476500"/>
                <a:gd name="connsiteY3" fmla="*/ 3840598 h 3840598"/>
                <a:gd name="connsiteX4" fmla="*/ 0 w 2476500"/>
                <a:gd name="connsiteY4" fmla="*/ 0 h 3840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0" h="3840598">
                  <a:moveTo>
                    <a:pt x="0" y="0"/>
                  </a:moveTo>
                  <a:lnTo>
                    <a:pt x="2476500" y="0"/>
                  </a:lnTo>
                  <a:lnTo>
                    <a:pt x="2476500" y="3840598"/>
                  </a:lnTo>
                  <a:lnTo>
                    <a:pt x="0" y="384059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676" tIns="74676" rIns="99568" bIns="112014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/>
                <a:t>Pack</a:t>
              </a:r>
            </a:p>
            <a:p>
              <a:pPr marL="114300" lvl="1" indent="-114300" algn="l" defTabSz="6223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 err="1"/>
                <a:t>Bottle_volume_ml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 err="1"/>
                <a:t>State_bottle_cost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 err="1"/>
                <a:t>State_bottle_retail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 err="1"/>
                <a:t>Bottles_sold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 err="1"/>
                <a:t>Sales_dollars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 err="1"/>
                <a:t>Volume_sold_liters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 err="1"/>
                <a:t>Volume_sold_gallons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 err="1"/>
                <a:t>Total_Revenue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 err="1"/>
                <a:t>Total_Cost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 err="1"/>
                <a:t>Total_Profi</a:t>
              </a:r>
              <a:r>
                <a:rPr lang="en-US" sz="1400" dirty="0" err="1"/>
                <a:t>t</a:t>
              </a:r>
              <a:endParaRPr lang="en-US" sz="1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0176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4997A6-4855-3D67-82E0-6EF303CA849D}"/>
              </a:ext>
            </a:extLst>
          </p:cNvPr>
          <p:cNvSpPr txBox="1"/>
          <p:nvPr/>
        </p:nvSpPr>
        <p:spPr>
          <a:xfrm>
            <a:off x="1083074" y="901238"/>
            <a:ext cx="4163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SSIS Automation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C3BD99E-B85F-00CD-F762-D08CEBD39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47" y="2621037"/>
            <a:ext cx="11492353" cy="276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9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087" y="3282519"/>
            <a:ext cx="9954265" cy="859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Cube Creation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19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4997A6-4855-3D67-82E0-6EF303CA849D}"/>
              </a:ext>
            </a:extLst>
          </p:cNvPr>
          <p:cNvSpPr txBox="1"/>
          <p:nvPr/>
        </p:nvSpPr>
        <p:spPr>
          <a:xfrm>
            <a:off x="230820" y="847684"/>
            <a:ext cx="4163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SSAS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AB38C-0B0A-A2B1-9AF2-D834F25EFD85}"/>
              </a:ext>
            </a:extLst>
          </p:cNvPr>
          <p:cNvSpPr txBox="1"/>
          <p:nvPr/>
        </p:nvSpPr>
        <p:spPr>
          <a:xfrm>
            <a:off x="106531" y="2077375"/>
            <a:ext cx="229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Data Sources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28EB80-BA17-4E8F-BF96-D2B682AAA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1" y="2431426"/>
            <a:ext cx="3941687" cy="15079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17E1A3-B2A6-E2E1-B424-1B80EFCAEDCB}"/>
              </a:ext>
            </a:extLst>
          </p:cNvPr>
          <p:cNvSpPr txBox="1"/>
          <p:nvPr/>
        </p:nvSpPr>
        <p:spPr>
          <a:xfrm>
            <a:off x="4946341" y="1988599"/>
            <a:ext cx="229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Data Source Views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1FE79D-08AB-D49F-AC91-F4A2A6175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127" y="2446707"/>
            <a:ext cx="2956263" cy="20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9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4997A6-4855-3D67-82E0-6EF303CA849D}"/>
              </a:ext>
            </a:extLst>
          </p:cNvPr>
          <p:cNvSpPr txBox="1"/>
          <p:nvPr/>
        </p:nvSpPr>
        <p:spPr>
          <a:xfrm>
            <a:off x="230820" y="847684"/>
            <a:ext cx="4163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SSAS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AB38C-0B0A-A2B1-9AF2-D834F25EFD85}"/>
              </a:ext>
            </a:extLst>
          </p:cNvPr>
          <p:cNvSpPr txBox="1"/>
          <p:nvPr/>
        </p:nvSpPr>
        <p:spPr>
          <a:xfrm>
            <a:off x="3000652" y="1601029"/>
            <a:ext cx="229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Cube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4C75C0D-BCEA-24AE-E00A-2FC60DA6C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31" y="2099945"/>
            <a:ext cx="5486400" cy="458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7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4997A6-4855-3D67-82E0-6EF303CA849D}"/>
              </a:ext>
            </a:extLst>
          </p:cNvPr>
          <p:cNvSpPr txBox="1"/>
          <p:nvPr/>
        </p:nvSpPr>
        <p:spPr>
          <a:xfrm>
            <a:off x="292963" y="490615"/>
            <a:ext cx="4163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SSAS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AB38C-0B0A-A2B1-9AF2-D834F25EFD85}"/>
              </a:ext>
            </a:extLst>
          </p:cNvPr>
          <p:cNvSpPr txBox="1"/>
          <p:nvPr/>
        </p:nvSpPr>
        <p:spPr>
          <a:xfrm>
            <a:off x="3000652" y="1601029"/>
            <a:ext cx="229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Dimensions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4E9DEA-6E36-6A53-F8E2-620B97D19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06" y="2252197"/>
            <a:ext cx="3985605" cy="1554615"/>
          </a:xfrm>
          <a:prstGeom prst="rect">
            <a:avLst/>
          </a:prstGeom>
        </p:spPr>
      </p:pic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84D239A2-8C27-4AFC-8FE8-4B4DF0489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560" y="2166151"/>
            <a:ext cx="1897001" cy="310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6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087" y="3282519"/>
            <a:ext cx="9954265" cy="859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Power BI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06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d-in_Banner">
            <a:extLst>
              <a:ext uri="{FF2B5EF4-FFF2-40B4-BE49-F238E27FC236}">
                <a16:creationId xmlns:a16="http://schemas.microsoft.com/office/drawing/2014/main" id="{50CFC242-3BC5-0F65-28EF-97D828308B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573" y="58860"/>
            <a:ext cx="11984854" cy="862114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32000" tIns="180000" rIns="216000" bIns="18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spcAft>
                <a:spcPts val="0"/>
              </a:spcAft>
            </a:pPr>
            <a:r>
              <a:rPr lang="en-GB" sz="3600" b="0" dirty="0">
                <a:solidFill>
                  <a:srgbClr val="63B7C6"/>
                </a:solidFill>
                <a:effectLst/>
                <a:latin typeface="+mn-lt"/>
                <a:ea typeface="Calibri" panose="020F0502020204030204" pitchFamily="34" charset="0"/>
                <a:cs typeface="Segoe UI Light" panose="020B0502040204020203" pitchFamily="34" charset="0"/>
              </a:rPr>
              <a:t>Microsoft Power BI</a:t>
            </a:r>
            <a:endParaRPr lang="en-IE" sz="3600" b="0" dirty="0">
              <a:solidFill>
                <a:srgbClr val="63B7C6"/>
              </a:solidFill>
              <a:effectLst/>
              <a:latin typeface="+mn-lt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Add-in_Icon" descr="Icon for Microsoft Power BI.">
            <a:extLst>
              <a:ext uri="{FF2B5EF4-FFF2-40B4-BE49-F238E27FC236}">
                <a16:creationId xmlns:a16="http://schemas.microsoft.com/office/drawing/2014/main" id="{B0DDAF94-C985-56B6-3BA8-4C0311CC20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75279" y="344184"/>
            <a:ext cx="291465" cy="291465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" descr="Add-in content for Microsoft Power BI.">
                <a:extLst>
                  <a:ext uri="{FF2B5EF4-FFF2-40B4-BE49-F238E27FC236}">
                    <a16:creationId xmlns:a16="http://schemas.microsoft.com/office/drawing/2014/main" id="{88D75D01-98AB-41C4-0FDD-5464283C5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5843199"/>
                  </p:ext>
                </p:extLst>
              </p:nvPr>
            </p:nvGraphicFramePr>
            <p:xfrm>
              <a:off x="103573" y="920973"/>
              <a:ext cx="11984854" cy="587816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Add-in" descr="Add-in content for Microsoft Power BI.">
                <a:extLst>
                  <a:ext uri="{FF2B5EF4-FFF2-40B4-BE49-F238E27FC236}">
                    <a16:creationId xmlns:a16="http://schemas.microsoft.com/office/drawing/2014/main" id="{88D75D01-98AB-41C4-0FDD-5464283C5C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573" y="920973"/>
                <a:ext cx="11984854" cy="58781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282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Database Collection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087" y="3282519"/>
            <a:ext cx="9954265" cy="859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Thank you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C526C77B-7469-1923-0F5A-A8A0AA95EAE7}"/>
              </a:ext>
            </a:extLst>
          </p:cNvPr>
          <p:cNvSpPr txBox="1">
            <a:spLocks/>
          </p:cNvSpPr>
          <p:nvPr/>
        </p:nvSpPr>
        <p:spPr>
          <a:xfrm>
            <a:off x="533400" y="5458239"/>
            <a:ext cx="9954265" cy="859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solidFill>
                  <a:schemeClr val="accent2"/>
                </a:solidFill>
              </a:rPr>
              <a:t>Politis</a:t>
            </a:r>
            <a:r>
              <a:rPr lang="en-US" sz="1800" dirty="0">
                <a:solidFill>
                  <a:schemeClr val="accent2"/>
                </a:solidFill>
              </a:rPr>
              <a:t> Kostas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Vaidomarkakis Panagiotis</a:t>
            </a:r>
          </a:p>
        </p:txBody>
      </p:sp>
    </p:spTree>
    <p:extLst>
      <p:ext uri="{BB962C8B-B14F-4D97-AF65-F5344CB8AC3E}">
        <p14:creationId xmlns:p14="http://schemas.microsoft.com/office/powerpoint/2010/main" val="55183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594751-EF1A-7428-C902-25137FD2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AEDDF6-1939-A33D-D084-8F20B7D7C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10" y="485580"/>
            <a:ext cx="8965703" cy="608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3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F03D66-E631-2764-64D0-C0EE3E0A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22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2DCA05-A4DE-A969-9A64-CF98EDED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1" y="560355"/>
            <a:ext cx="9224483" cy="62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4B3C21-2175-1D6B-7368-16C6768C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B44E86-BA66-EF63-E926-F0731EEA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27" y="473937"/>
            <a:ext cx="9290315" cy="628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7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4997A6-4855-3D67-82E0-6EF303CA849D}"/>
              </a:ext>
            </a:extLst>
          </p:cNvPr>
          <p:cNvSpPr txBox="1"/>
          <p:nvPr/>
        </p:nvSpPr>
        <p:spPr>
          <a:xfrm>
            <a:off x="0" y="866404"/>
            <a:ext cx="4163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Iowa Liquor Sales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AB38C-0B0A-A2B1-9AF2-D834F25EFD85}"/>
              </a:ext>
            </a:extLst>
          </p:cNvPr>
          <p:cNvSpPr txBox="1"/>
          <p:nvPr/>
        </p:nvSpPr>
        <p:spPr>
          <a:xfrm>
            <a:off x="106531" y="2077375"/>
            <a:ext cx="229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Data Description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E1F749-0A0D-C47F-A31A-C9D71BF208DE}"/>
              </a:ext>
            </a:extLst>
          </p:cNvPr>
          <p:cNvSpPr txBox="1"/>
          <p:nvPr/>
        </p:nvSpPr>
        <p:spPr>
          <a:xfrm>
            <a:off x="106530" y="2478295"/>
            <a:ext cx="6303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This data is a representative sample of sale activity for Iowa alcohol in the United States. We represent the Iowa Vendors Association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4A2F95-806B-63EB-987F-69AB381433BE}"/>
              </a:ext>
            </a:extLst>
          </p:cNvPr>
          <p:cNvSpPr txBox="1"/>
          <p:nvPr/>
        </p:nvSpPr>
        <p:spPr>
          <a:xfrm>
            <a:off x="106530" y="3244334"/>
            <a:ext cx="229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Basic Columns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E63A35-1E46-98D7-4664-2AA8CF065554}"/>
              </a:ext>
            </a:extLst>
          </p:cNvPr>
          <p:cNvSpPr txBox="1"/>
          <p:nvPr/>
        </p:nvSpPr>
        <p:spPr>
          <a:xfrm>
            <a:off x="106530" y="3709781"/>
            <a:ext cx="22993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Vendor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County/City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Liquor Category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ECB9B5-38B4-C99F-D737-3D0F8562ED54}"/>
              </a:ext>
            </a:extLst>
          </p:cNvPr>
          <p:cNvSpPr txBox="1"/>
          <p:nvPr/>
        </p:nvSpPr>
        <p:spPr>
          <a:xfrm>
            <a:off x="2229773" y="3710176"/>
            <a:ext cx="22993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Liquor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Bottles Sold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Volume Sold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Sales in Dollars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Retail/Cost Price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230152-58AD-6FB5-DFCC-B1FDEC58536C}"/>
              </a:ext>
            </a:extLst>
          </p:cNvPr>
          <p:cNvSpPr txBox="1"/>
          <p:nvPr/>
        </p:nvSpPr>
        <p:spPr>
          <a:xfrm>
            <a:off x="5486397" y="3185377"/>
            <a:ext cx="333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Problems to answer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24DD19-3176-155C-2386-5B56FFC65A4A}"/>
              </a:ext>
            </a:extLst>
          </p:cNvPr>
          <p:cNvSpPr txBox="1"/>
          <p:nvPr/>
        </p:nvSpPr>
        <p:spPr>
          <a:xfrm>
            <a:off x="5486397" y="3613666"/>
            <a:ext cx="49167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effectLst/>
              </a:rPr>
              <a:t>Which is the most sold category and individual liquor in the United States?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Which is the most </a:t>
            </a:r>
            <a:r>
              <a:rPr lang="en-US" sz="1400">
                <a:solidFill>
                  <a:schemeClr val="bg1"/>
                </a:solidFill>
              </a:rPr>
              <a:t>profitable vendor</a:t>
            </a:r>
            <a:r>
              <a:rPr lang="en-US" sz="1400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effectLst/>
              </a:rPr>
              <a:t>Which is the most profitable county and city for Iowa?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Does Iowa vendor association  </a:t>
            </a:r>
            <a:r>
              <a:rPr lang="en-US" sz="1400" dirty="0">
                <a:solidFill>
                  <a:schemeClr val="bg1"/>
                </a:solidFill>
                <a:effectLst/>
              </a:rPr>
              <a:t>reach its monthly targets?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effectLst/>
              </a:rPr>
              <a:t>What is the evolution of Iowa's profitability?</a:t>
            </a:r>
            <a:endParaRPr lang="el-GR" sz="140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How would a change in price potentially affect the total profit</a:t>
            </a:r>
            <a:r>
              <a:rPr lang="el-GR" sz="1400" dirty="0">
                <a:solidFill>
                  <a:schemeClr val="bg1"/>
                </a:solidFill>
              </a:rPr>
              <a:t>?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Data cleaning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1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4997A6-4855-3D67-82E0-6EF303CA849D}"/>
              </a:ext>
            </a:extLst>
          </p:cNvPr>
          <p:cNvSpPr txBox="1"/>
          <p:nvPr/>
        </p:nvSpPr>
        <p:spPr>
          <a:xfrm>
            <a:off x="2006352" y="598724"/>
            <a:ext cx="4163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Power BI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4A2F95-806B-63EB-987F-69AB381433BE}"/>
              </a:ext>
            </a:extLst>
          </p:cNvPr>
          <p:cNvSpPr txBox="1"/>
          <p:nvPr/>
        </p:nvSpPr>
        <p:spPr>
          <a:xfrm>
            <a:off x="177551" y="1385700"/>
            <a:ext cx="229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Basic Checks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E63A35-1E46-98D7-4664-2AA8CF065554}"/>
              </a:ext>
            </a:extLst>
          </p:cNvPr>
          <p:cNvSpPr txBox="1"/>
          <p:nvPr/>
        </p:nvSpPr>
        <p:spPr>
          <a:xfrm>
            <a:off x="71021" y="2122218"/>
            <a:ext cx="2299318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Column Type/Format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Value Inconsistencies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Empty Values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Duplicates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93DB0-E050-595B-F6C4-28634AD0D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80" y="4019118"/>
            <a:ext cx="6545070" cy="2661082"/>
          </a:xfrm>
          <a:prstGeom prst="rect">
            <a:avLst/>
          </a:prstGeom>
        </p:spPr>
      </p:pic>
      <p:pic>
        <p:nvPicPr>
          <p:cNvPr id="7" name="Picture 6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15103DB-2306-B802-FE95-A6767767D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380" y="1941524"/>
            <a:ext cx="5086985" cy="1381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AFBBFA-5AF6-15FC-E536-B8187507F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380" y="4011174"/>
            <a:ext cx="4521018" cy="276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9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4997A6-4855-3D67-82E0-6EF303CA849D}"/>
              </a:ext>
            </a:extLst>
          </p:cNvPr>
          <p:cNvSpPr txBox="1"/>
          <p:nvPr/>
        </p:nvSpPr>
        <p:spPr>
          <a:xfrm>
            <a:off x="2006352" y="598724"/>
            <a:ext cx="4163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Dax Studio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BCD4E0-8282-CA74-7428-B4CBAC01F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50" y="1418948"/>
            <a:ext cx="5219065" cy="167640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D12D38-57C8-8AE1-4B76-226C97782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50" y="3167179"/>
            <a:ext cx="3292475" cy="2000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E6AD49-EB8D-BADE-0421-194D3E8FC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50" y="5239895"/>
            <a:ext cx="6248942" cy="144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2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Database Import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18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4997A6-4855-3D67-82E0-6EF303CA849D}"/>
              </a:ext>
            </a:extLst>
          </p:cNvPr>
          <p:cNvSpPr txBox="1"/>
          <p:nvPr/>
        </p:nvSpPr>
        <p:spPr>
          <a:xfrm>
            <a:off x="2750423" y="598724"/>
            <a:ext cx="4163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SSIS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4A2F95-806B-63EB-987F-69AB381433BE}"/>
              </a:ext>
            </a:extLst>
          </p:cNvPr>
          <p:cNvSpPr txBox="1"/>
          <p:nvPr/>
        </p:nvSpPr>
        <p:spPr>
          <a:xfrm>
            <a:off x="2532918" y="1875764"/>
            <a:ext cx="2299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Data Flow Task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47BC8B-8AB1-3FB3-E7C2-1458FAC75DD3}"/>
              </a:ext>
            </a:extLst>
          </p:cNvPr>
          <p:cNvGrpSpPr/>
          <p:nvPr/>
        </p:nvGrpSpPr>
        <p:grpSpPr>
          <a:xfrm>
            <a:off x="589586" y="2425891"/>
            <a:ext cx="7244179" cy="1975757"/>
            <a:chOff x="277992" y="3550791"/>
            <a:chExt cx="7244179" cy="197575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F00AEA9-B419-2C66-38FC-49B2DE7A5E03}"/>
                </a:ext>
              </a:extLst>
            </p:cNvPr>
            <p:cNvSpPr/>
            <p:nvPr/>
          </p:nvSpPr>
          <p:spPr>
            <a:xfrm>
              <a:off x="277992" y="3550791"/>
              <a:ext cx="7244179" cy="16385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E63A35-1E46-98D7-4664-2AA8CF065554}"/>
                </a:ext>
              </a:extLst>
            </p:cNvPr>
            <p:cNvSpPr txBox="1"/>
            <p:nvPr/>
          </p:nvSpPr>
          <p:spPr>
            <a:xfrm>
              <a:off x="452758" y="4181500"/>
              <a:ext cx="2663303" cy="1345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Import of CSV file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Determine column Types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3C82DA-A42B-5C10-739C-530AC1E2E4BB}"/>
                </a:ext>
              </a:extLst>
            </p:cNvPr>
            <p:cNvSpPr txBox="1"/>
            <p:nvPr/>
          </p:nvSpPr>
          <p:spPr>
            <a:xfrm>
              <a:off x="729449" y="3775229"/>
              <a:ext cx="2299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Flat Source File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19B373-0037-792F-ABA0-4351D81317CA}"/>
                </a:ext>
              </a:extLst>
            </p:cNvPr>
            <p:cNvSpPr txBox="1"/>
            <p:nvPr/>
          </p:nvSpPr>
          <p:spPr>
            <a:xfrm>
              <a:off x="4947645" y="3775229"/>
              <a:ext cx="2299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OLE DB Destination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73C271-263D-2FD3-4CDC-2FA0CC35C0B6}"/>
                </a:ext>
              </a:extLst>
            </p:cNvPr>
            <p:cNvSpPr txBox="1"/>
            <p:nvPr/>
          </p:nvSpPr>
          <p:spPr>
            <a:xfrm>
              <a:off x="4765652" y="4144561"/>
              <a:ext cx="2663303" cy="1345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Establish server connection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Create target table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936431C-B324-4959-B4E6-66BCE1E5C6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8417" y="3953088"/>
              <a:ext cx="1918877" cy="13613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01338D1-8B52-6BC3-533B-CA03A40BC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40" y="4265901"/>
            <a:ext cx="3100666" cy="1993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06B885-0ED7-F75E-05F5-7308FCD7F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892" y="4214445"/>
            <a:ext cx="2663304" cy="21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5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00" y="3513338"/>
            <a:ext cx="9954265" cy="859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Dimension and fact tables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9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webextensions/webextension1.xml><?xml version="1.0" encoding="utf-8"?>
<we:webextension xmlns:we="http://schemas.microsoft.com/office/webextensions/webextension/2010/11" id="{B7D14C26-71D6-44E5-AD45-10E2237DE38D}">
  <we:reference id="WA200003233" version="2.0.0.3" store="en-US" storeType="OMEX"/>
  <we:alternateReferences/>
  <we:properties>
    <we:property name="Microsoft.Office.CampaignId" value="&quot;none&quot;"/>
    <we:property name="backgroundColor" value="&quot;rgb(179,179,179)&quot;"/>
    <we:property name="bookmark" value="&quot;H4sIAAAAAAAAA+1a3W/bOAz/Vwq/9CUbJH+7b2t3Owz7uK4tdg+HoZAlOtXmWD5ZyZYb8r8fJdttkiZNmn6sG1YYqC3R5I8USZFyvntCNnXJpu/ZCLwD71CpLyOmv+xRb+BVi2OZSHyeRgWNacLzJAY/T5BK1UaqqvEOvnuG6SGYj7IZs9IyxMF/Pg08VpbHbGifClY2MPBq0I2qWCn/g5YYp4wew2zgwbe6VJpZlqeGGbBsJ0iOzwiFPg9QIuNGTuAUuGlHT6BW2vTPA69p7xykxTnLzAk8UpVhskLGdizJEhpRkaFWIiAEklzEdryQpelI8ukf32qN+qCW09qa5UzV71FYS2NJPvYw/YH3SquRI+7s2ozzf8egp/iC5QNN08E57Sfw/kN/cxMnbllURpqpfUALDZWengs5wvEzh4zMBpfU5Tz1W2lFnU+COVJcnlMo0TxOxpEqxyOHawmlGmsOJ1BcPTgoM1yxY61wPRfhOM/BuQ5FIaEUnpX1lxagD6dO2Eup+2Xxl83yYjjUMGT9oi1O3g5luYzyUBlTQnPeKAsK516Nqw4Hmc0sSlxa7yCa2bnWTv6cSbdZAOTx9wVo6IxaCdlr8noJd/MAdncqsLyE9Swu/XFm/z61gXdbE6+2wgZsA+9CfT3SgMOi89UuoI5aSsmZ9dq74JEGRquwuPGNOF6ICas4ji6DuLtTrgjFWznnEwV9yixkocqSYbbciNq6WyOrYdll/6u03MaPZzTAiNV2c8k/Y46wGXjW532U+3kuwf+p1bjePoh28tlPLhVknEQk9GMuSJjlMSQhJxt3id9O/dupW2Vypo8umDbLXq0ebUu860LZfWVlDHZOPt0hDLfx6jb8ihwCkoU8SOOYAg+iQOSPGH4COa0CasdXRN5Gd2hKybFunHcGbwRYP9ubIWBpal9CTepWloTmStvFu5vKRTFfrVzqsE2l8qIS9t9bKExrrVHNtGx62/VPb6SlQ8lXhLepZcRae57I4YVj+BZ9QbcW/MjKMXRERo5g3yc+fUbwCs8IOXDXvqtp5t6/GXnw45D7zwhedAn5rHV4uzJIzFb4QIN9lnnZNUfgPH43K2FEVOKWjCziZwFdZjRSYhOX/UMwXwGq/b7oXJ/86HLyu9dYXZvHHNJbVOTbCmwTGJYLBU8zoH6WJIwDCSPXZd6YJuQIO+fFLcPyijAThhmJeCaAxDzL4jjfyIs5TQ/Hxrg2eYllKArhp0wENMsoy3kQJOSOLIMsSyALgdA48FMSCkHuyjIH389YmKc8FSLII0F5dEeWNAhSHmaZHyRAMxoCzTevywbFUx5TjqViDinBqpExEmzcq9ZWO++ANWMNd97dz5Rh5d4JTKAa71gt3heUYw2TvXeqMhdb4Xn4bfzU5tQ9VbSgdtnQv9TyuiOkwGiMkSpoQFI/y32INhctj+QIrsD9sW4wB2TPusSv6gSQxLFIwyDJeZT4whf8mhO09dp375UbjAMeRZyETBCR+iSMc+Je6Y5kbyAaPInm6XU1UVjfLvUQ/rJFqUvpD1i1Y2oRSq9a625m98b5fmPAHYzeHI33Z5X7Oa/7sd25/Thwnrt+9Zyrxiy5Gv05kGswTJY/DXbnq+c4UMhlgz/dg5z3YHBzuZ6NVph5Y36v5USZ9mx9x2OcB0oba3uaE/V1l45m28SJYlvGDyqk/T7Bqqb/LNhK06p0d62SCKXEWrJs59znDRTo5q8EPZ/njG/I5sie8NWNdQD7DRKHBDiAb2D6wJaTzbGsql6yjZcF1PNp+vliXl6DfJEfEmml3ElEr1Pf4Vbjsuxa8CzJSEFTGsdx4ic09oMwe+ol6sY45UyLpxGhvQqtsWPi08jPM06LVAB23BBcLwWfXGP4E5n7SonW4H7BRRwlnMWchizkKVbhuxv8Hrer29VgN9TQD7w8T0PlLnqyhMSQhxkjnFKRMF5s/p3GYyzmdt/mfolF3EHV9jx7tvpThxqbpmYcjlkFK8663bYvQHT3686W3Q+LLs+VZ7P/AWJSCX7YJAAA&quot;"/>
    <we:property name="creatorSessionId" value="&quot;5eb4f876-01dc-4747-b2d1-46c20014dc46&quot;"/>
    <we:property name="creatorTenantId" value="&quot;ad5ba4a2-7857-4ea1-895e-b3d5207a174f&quot;"/>
    <we:property name="creatorUserId" value="&quot;1003200239AF7CB2&quot;"/>
    <we:property name="datasetId" value="&quot;c7fc06e7-e371-44a9-af1f-68e582bcb2a5&quot;"/>
    <we:property name="embedUrl" value="&quot;/reportEmbed?reportId=85c1a0d1-b9c2-4fb1-b21f-b2fcb047009c&amp;config=eyJjbHVzdGVyVXJsIjoiaHR0cHM6Ly9XQUJJLU5PUlRILUVVUk9QRS1yZWRpcmVjdC5hbmFseXNpcy53aW5kb3dzLm5ldCIsImVtYmVkRmVhdHVyZXMiOnsibW9kZXJuRW1iZWQiOnRydWUsInVzYWdlTWV0cmljc1ZOZXh0Ijp0cnVlfX0%3D&amp;disableSensitivityBanner=true&quot;"/>
    <we:property name="initialStateBookmark" value="&quot;H4sIAAAAAAAAA+1a3W/bOAz/Vwq/9CUbJNvxR9/abjscuna9ttg9HIZClphUm2P5ZCVbbsj/fpRst0ma736sG1YYqC3R5I8USZFyvntCVmXOxmdsAN6Bd6TUlwHTX/ao1/GKZuzDh5PTw4uT67PD07c4rEojVVF5B989w3QfzEdZDVluOeDgP586Hsvzc9a3Tz2WV9DxStCVKlgu/4OaGKeMHsKk48G3MleaWZaXhhmwbEdIjs8om74OUCLjRo7gEripRy+gVNq0zx2vqu8cpNk5y8wJPFaFYbJAxnYsTmPapSLlWSwCQiDORGTHezI3DUk2fvut1KgPajkurR2uVHmGwmoaS/Kxhel3vHdaDRxxY8hqmP07BD3GFywfqKoGzmU7gfd/tTerOHHLojDSjO0DWqiv9PhayAGOXzlkZNK5pc6nqd9LK+p6FEyR4vJcQo7mcTKOVT4cOFxzKNVQc7iA3t2DgzLBFTvXCtdzFo5zFZxrUPQk5MKzsj5oAfpo7IS9kbpdFn/eLIf9voY+axdtdnI7lPk8yiNlTA7VdaUsKJx7NywaHGQysShxab2D7sTO1Xbyp0y6yQIgj79vQENj1ELIVpM/53BXT2B3pwLLcljO4tYfJ/bvUx1425p4sRXWYOt4N+rrsQYcFo2vNgF1XFNKzqzXPgSPNDBYhMWNr8VxKEas4Dg6D+LhTrkgFLdyzhcK+pJZyELlOcNsuRa1dbdKFv28yf53abmOH89ogAEr7eaSfcYcYTPwpM37KPfzVIL/Q6thuXkQ7eSzn1wqSDnpktCPuCBhmkUQh5ys3SV+O/Vvp66VyZg+vmHazHu1erYt8aELZfeVhTHYOPl4hzDcxKvr8OtlEJA05EESRRR40A1E9ozhJ5DTIqB2fEHkrXWHKpcc68ZpZ/AGgPWzvekDlqb2JdSkrGVJqO60nb1bVS6K6WrlVodNKpXDQth/76FnamsNSqZl1dqufTqRlg4l3xFuU8uIpfa8kP0bx/A9+oKuLfiR5UNoiIwcwL5PfPqK4BVeEXLgrn1X00y9vxp58OOQ+68IXnQO+aR2eLsySMwW+ECFfZZ50zRH4Dx+NythRBRiS0YW8auAzjMaKLGOy/4RmK8AxX5bdC5PfnQ++T1qrC7NYw7pFhX5pgLrBIblQo8nKVA/jWPGgYRd12WuTBNygJ3z7JZheXUxE4Yp6fJUAIl4mkZRtpYXc5oeDY1xbfIcy1D0hJ8wEdA0pSzjQRCTB7IM0jSGNARCo8BPSCgEeSjLDHw/ZWGW8ESIIOsKyrsPZEmDIOFhmvpBDDSlIdBs/bqsUTzhEeVYKmaQEKwaGSPB2r1qabVzCqwaanjw7n6lDMv3LmAExXDHavGxoJxrGO2dqsLcbITn6bfxS5tT91SvBrXLhv6llPcdIQFGI4xUQQOS+GnmQ3d90fJMjuAK3B/rBlNA9qxL/KpOAHEUiSQM4ox3Y1/4gt9zgrpe++69c4NRwLtdTkImiEh8EkYZca80Z7AriDovonn6sxgprG/negh/3qLUpfQnrNoxtQilF611M7N74/y4MeAORldH4+NZ5XHO635sd24/Dlxnrl+95qoyc65Gfw7kGgyT+U+D3fnqNQ705LzBX+5BzhkY3FzuZ6MFZl6b30s5UqY+W9/xGOeJ0sbSnuZCfd2lo9k0caLYmvGTCqm/T7Ciaj8L1tK0yt1drSRCybGWzOs593kDBbr5O0GvpznjG7I6tid8ZWUdwH6DxCEBDuAJjJ/YcrI6l0XRSrbxMoN6Ok2/ns3LS5DP8kMirZQ7iWh1ajvcYpjnTQuexinp0YRGURT7MY38IExfeom6Nk450+JlRGirQm3siPi062cpp71EAHbcENwvBV9cY/gTmftOidrgfo+LqBtzFnEaspAnWIXvbvBH3K62q8FW1NBPvDwvQ+UmetKYRJCFKSOcUhEz3lv/O43nWMzNvs39Eou4g6r1efZk8acONTRVyTicswIWnHW7bV+AaO6XnS27HxbVJ9FoNNn89mHFC3aDvD2Hnkz+Bw4DDwb5JAAA&quot;"/>
    <we:property name="isFiltersActionButtonVisible" value="true"/>
    <we:property name="pageDisplayName" value="&quot;Overview&quot;"/>
    <we:property name="reportEmbeddedTime" value="&quot;2022-12-12T14:33:52.932Z&quot;"/>
    <we:property name="reportName" value="&quot;LIQUER_V4_final&quot;"/>
    <we:property name="reportState" value="&quot;CONNECTED&quot;"/>
    <we:property name="reportUrl" value="&quot;/links/aD-wQ1uHeE?ctid=ad5ba4a2-7857-4ea1-895e-b3d5207a174f&amp;pbi_source=linkShare&amp;fromEntryPoint=share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purl.org/dc/elements/1.1/"/>
    <ds:schemaRef ds:uri="http://purl.org/dc/dcmitype/"/>
    <ds:schemaRef ds:uri="http://schemas.microsoft.com/office/2006/documentManagement/types"/>
    <ds:schemaRef ds:uri="http://schemas.microsoft.com/office/2006/metadata/properties"/>
    <ds:schemaRef ds:uri="16c05727-aa75-4e4a-9b5f-8a80a1165891"/>
    <ds:schemaRef ds:uri="71af3243-3dd4-4a8d-8c0d-dd76da1f02a5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709</TotalTime>
  <Words>342</Words>
  <Application>Microsoft Office PowerPoint</Application>
  <PresentationFormat>Widescreen</PresentationFormat>
  <Paragraphs>127</Paragraphs>
  <Slides>23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Trade Gothic LT Pro</vt:lpstr>
      <vt:lpstr>Trebuchet MS</vt:lpstr>
      <vt:lpstr>Office Theme</vt:lpstr>
      <vt:lpstr>Iowa Vendors Associations </vt:lpstr>
      <vt:lpstr>Database Collection</vt:lpstr>
      <vt:lpstr>PowerPoint Presentation</vt:lpstr>
      <vt:lpstr>Data cleaning</vt:lpstr>
      <vt:lpstr>PowerPoint Presentation</vt:lpstr>
      <vt:lpstr>PowerPoint Presentation</vt:lpstr>
      <vt:lpstr>Database Import</vt:lpstr>
      <vt:lpstr>PowerPoint Presentation</vt:lpstr>
      <vt:lpstr>Dimension and fact tables</vt:lpstr>
      <vt:lpstr>PowerPoint Presentation</vt:lpstr>
      <vt:lpstr>PowerPoint Presentation</vt:lpstr>
      <vt:lpstr>PowerPoint Presentation</vt:lpstr>
      <vt:lpstr>PowerPoint Presentation</vt:lpstr>
      <vt:lpstr>Cube Creation</vt:lpstr>
      <vt:lpstr>PowerPoint Presentation</vt:lpstr>
      <vt:lpstr>PowerPoint Presentation</vt:lpstr>
      <vt:lpstr>PowerPoint Presentation</vt:lpstr>
      <vt:lpstr>Power BI</vt:lpstr>
      <vt:lpstr>Microsoft Power BI</vt:lpstr>
      <vt:lpstr>Thank you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Iowa Vendors Associations</dc:title>
  <dc:creator>pan.vaidomarkakis@aueb.gr</dc:creator>
  <cp:lastModifiedBy>PANAGIOTIS VAIDOMARKAKIS</cp:lastModifiedBy>
  <cp:revision>36</cp:revision>
  <dcterms:created xsi:type="dcterms:W3CDTF">2022-12-10T16:04:02Z</dcterms:created>
  <dcterms:modified xsi:type="dcterms:W3CDTF">2022-12-12T19:02:43Z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